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21"/>
  </p:notesMasterIdLst>
  <p:sldIdLst>
    <p:sldId id="277" r:id="rId4"/>
    <p:sldId id="257" r:id="rId5"/>
    <p:sldId id="306" r:id="rId6"/>
    <p:sldId id="294" r:id="rId7"/>
    <p:sldId id="333" r:id="rId8"/>
    <p:sldId id="334" r:id="rId9"/>
    <p:sldId id="335" r:id="rId10"/>
    <p:sldId id="332" r:id="rId11"/>
    <p:sldId id="336" r:id="rId12"/>
    <p:sldId id="337" r:id="rId13"/>
    <p:sldId id="338" r:id="rId14"/>
    <p:sldId id="339" r:id="rId15"/>
    <p:sldId id="340" r:id="rId16"/>
    <p:sldId id="342" r:id="rId17"/>
    <p:sldId id="341" r:id="rId18"/>
    <p:sldId id="304" r:id="rId19"/>
    <p:sldId id="263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2828FB-CCDB-45C5-AA87-3273AE4EC2C3}" v="740" dt="2021-12-30T15:30:33.074"/>
    <p1510:client id="{A9E73BB8-53E1-49C7-97B8-EE0B87973FA6}" v="58" dt="2021-12-28T16:54:34.950"/>
    <p1510:client id="{F7BB99B1-0B28-4923-B27C-E357A57A17EB}" v="43" dt="2022-01-02T10:09:56.930"/>
    <p1510:client id="{FBBC8AA5-35A9-4F56-909D-9276BF57CFD8}" v="832" dt="2021-12-31T10:38:56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42"/>
    <p:restoredTop sz="76327"/>
  </p:normalViewPr>
  <p:slideViewPr>
    <p:cSldViewPr snapToGrid="0">
      <p:cViewPr varScale="1">
        <p:scale>
          <a:sx n="96" d="100"/>
          <a:sy n="96" d="100"/>
        </p:scale>
        <p:origin x="9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9" Type="http://schemas.microsoft.com/office/2015/10/relationships/revisionInfo" Target="revisionInfo.xml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remy Likness" userId="e267bec1-1135-4bed-a900-a79bf59eb90e" providerId="ADAL" clId="{7DCC561B-A56B-4B47-818A-378DB5092FD4}"/>
    <pc:docChg chg="undo custSel addSld delSld modSld sldOrd">
      <pc:chgData name="Jeremy Likness" userId="e267bec1-1135-4bed-a900-a79bf59eb90e" providerId="ADAL" clId="{7DCC561B-A56B-4B47-818A-378DB5092FD4}" dt="2021-11-03T16:37:13.895" v="2903" actId="47"/>
      <pc:docMkLst>
        <pc:docMk/>
      </pc:docMkLst>
      <pc:sldChg chg="addSp modSp mod">
        <pc:chgData name="Jeremy Likness" userId="e267bec1-1135-4bed-a900-a79bf59eb90e" providerId="ADAL" clId="{7DCC561B-A56B-4B47-818A-378DB5092FD4}" dt="2021-10-26T16:31:41.005" v="1922" actId="1035"/>
        <pc:sldMkLst>
          <pc:docMk/>
          <pc:sldMk cId="3852120625" sldId="257"/>
        </pc:sldMkLst>
        <pc:spChg chg="mod">
          <ac:chgData name="Jeremy Likness" userId="e267bec1-1135-4bed-a900-a79bf59eb90e" providerId="ADAL" clId="{7DCC561B-A56B-4B47-818A-378DB5092FD4}" dt="2021-10-19T19:06:10.988" v="32" actId="404"/>
          <ac:spMkLst>
            <pc:docMk/>
            <pc:sldMk cId="3852120625" sldId="257"/>
            <ac:spMk id="2" creationId="{096FE8AF-C54E-8B47-969A-459B511062AA}"/>
          </ac:spMkLst>
        </pc:spChg>
        <pc:spChg chg="mod">
          <ac:chgData name="Jeremy Likness" userId="e267bec1-1135-4bed-a900-a79bf59eb90e" providerId="ADAL" clId="{7DCC561B-A56B-4B47-818A-378DB5092FD4}" dt="2021-10-19T19:06:23.956" v="65" actId="20577"/>
          <ac:spMkLst>
            <pc:docMk/>
            <pc:sldMk cId="3852120625" sldId="257"/>
            <ac:spMk id="3" creationId="{0783A175-10B8-0B47-A3ED-FDEB68569CA0}"/>
          </ac:spMkLst>
        </pc:spChg>
        <pc:picChg chg="add mod">
          <ac:chgData name="Jeremy Likness" userId="e267bec1-1135-4bed-a900-a79bf59eb90e" providerId="ADAL" clId="{7DCC561B-A56B-4B47-818A-378DB5092FD4}" dt="2021-10-26T16:31:24.188" v="1920" actId="1076"/>
          <ac:picMkLst>
            <pc:docMk/>
            <pc:sldMk cId="3852120625" sldId="257"/>
            <ac:picMk id="5" creationId="{0769CD58-E93B-4E0E-8F2C-CB4AFAAEF248}"/>
          </ac:picMkLst>
        </pc:picChg>
        <pc:picChg chg="mod">
          <ac:chgData name="Jeremy Likness" userId="e267bec1-1135-4bed-a900-a79bf59eb90e" providerId="ADAL" clId="{7DCC561B-A56B-4B47-818A-378DB5092FD4}" dt="2021-10-26T16:31:41.005" v="1922" actId="1035"/>
          <ac:picMkLst>
            <pc:docMk/>
            <pc:sldMk cId="3852120625" sldId="257"/>
            <ac:picMk id="7" creationId="{F81361A8-31D3-8143-8F3F-AC906256F3DE}"/>
          </ac:picMkLst>
        </pc:picChg>
        <pc:picChg chg="add mod">
          <ac:chgData name="Jeremy Likness" userId="e267bec1-1135-4bed-a900-a79bf59eb90e" providerId="ADAL" clId="{7DCC561B-A56B-4B47-818A-378DB5092FD4}" dt="2021-10-26T16:31:35.018" v="1921" actId="1076"/>
          <ac:picMkLst>
            <pc:docMk/>
            <pc:sldMk cId="3852120625" sldId="257"/>
            <ac:picMk id="9" creationId="{103ADD38-B5A3-4B9A-808E-750D966DE458}"/>
          </ac:picMkLst>
        </pc:picChg>
      </pc:sldChg>
      <pc:sldChg chg="addSp delSp modSp mod modTransition setBg modAnim setClrOvrMap">
        <pc:chgData name="Jeremy Likness" userId="e267bec1-1135-4bed-a900-a79bf59eb90e" providerId="ADAL" clId="{7DCC561B-A56B-4B47-818A-378DB5092FD4}" dt="2021-10-26T16:09:24.661" v="747" actId="166"/>
        <pc:sldMkLst>
          <pc:docMk/>
          <pc:sldMk cId="1108877457" sldId="260"/>
        </pc:sldMkLst>
        <pc:spChg chg="mod">
          <ac:chgData name="Jeremy Likness" userId="e267bec1-1135-4bed-a900-a79bf59eb90e" providerId="ADAL" clId="{7DCC561B-A56B-4B47-818A-378DB5092FD4}" dt="2021-10-25T23:24:37.456" v="503" actId="26606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eremy Likness" userId="e267bec1-1135-4bed-a900-a79bf59eb90e" providerId="ADAL" clId="{7DCC561B-A56B-4B47-818A-378DB5092FD4}" dt="2021-10-19T19:27:36.173" v="82" actId="478"/>
          <ac:spMkLst>
            <pc:docMk/>
            <pc:sldMk cId="1108877457" sldId="260"/>
            <ac:spMk id="3" creationId="{395CC549-1EA2-8B4A-ADC1-C00428D83849}"/>
          </ac:spMkLst>
        </pc:spChg>
        <pc:spChg chg="add mod">
          <ac:chgData name="Jeremy Likness" userId="e267bec1-1135-4bed-a900-a79bf59eb90e" providerId="ADAL" clId="{7DCC561B-A56B-4B47-818A-378DB5092FD4}" dt="2021-10-25T23:51:01.030" v="560" actId="14100"/>
          <ac:spMkLst>
            <pc:docMk/>
            <pc:sldMk cId="1108877457" sldId="260"/>
            <ac:spMk id="7" creationId="{5EE5664F-2706-4606-B61A-79AF43B57DBE}"/>
          </ac:spMkLst>
        </pc:spChg>
        <pc:picChg chg="add mod ord">
          <ac:chgData name="Jeremy Likness" userId="e267bec1-1135-4bed-a900-a79bf59eb90e" providerId="ADAL" clId="{7DCC561B-A56B-4B47-818A-378DB5092FD4}" dt="2021-10-25T23:24:37.456" v="503" actId="26606"/>
          <ac:picMkLst>
            <pc:docMk/>
            <pc:sldMk cId="1108877457" sldId="260"/>
            <ac:picMk id="4" creationId="{5BD44815-8B5D-4284-87BA-6E4000CFBA52}"/>
          </ac:picMkLst>
        </pc:picChg>
        <pc:picChg chg="add mod ord">
          <ac:chgData name="Jeremy Likness" userId="e267bec1-1135-4bed-a900-a79bf59eb90e" providerId="ADAL" clId="{7DCC561B-A56B-4B47-818A-378DB5092FD4}" dt="2021-10-26T16:09:24.661" v="747" actId="166"/>
          <ac:picMkLst>
            <pc:docMk/>
            <pc:sldMk cId="1108877457" sldId="260"/>
            <ac:picMk id="6" creationId="{861FB051-2280-4CD9-B0F3-E4D3E0A298D1}"/>
          </ac:picMkLst>
        </pc:picChg>
        <pc:cxnChg chg="add">
          <ac:chgData name="Jeremy Likness" userId="e267bec1-1135-4bed-a900-a79bf59eb90e" providerId="ADAL" clId="{7DCC561B-A56B-4B47-818A-378DB5092FD4}" dt="2021-10-25T23:24:37.456" v="503" actId="26606"/>
          <ac:cxnSpMkLst>
            <pc:docMk/>
            <pc:sldMk cId="1108877457" sldId="260"/>
            <ac:cxnSpMk id="11" creationId="{3D83F26F-C55B-4A92-9AFF-4894D14E27C5}"/>
          </ac:cxnSpMkLst>
        </pc:cxnChg>
      </pc:sldChg>
      <pc:sldChg chg="addSp delSp modSp mod ord modTransition modAnim">
        <pc:chgData name="Jeremy Likness" userId="e267bec1-1135-4bed-a900-a79bf59eb90e" providerId="ADAL" clId="{7DCC561B-A56B-4B47-818A-378DB5092FD4}" dt="2021-11-03T15:48:40.287" v="2829"/>
        <pc:sldMkLst>
          <pc:docMk/>
          <pc:sldMk cId="4113657981" sldId="262"/>
        </pc:sldMkLst>
        <pc:spChg chg="mod">
          <ac:chgData name="Jeremy Likness" userId="e267bec1-1135-4bed-a900-a79bf59eb90e" providerId="ADAL" clId="{7DCC561B-A56B-4B47-818A-378DB5092FD4}" dt="2021-10-19T19:30:44.319" v="109" actId="20577"/>
          <ac:spMkLst>
            <pc:docMk/>
            <pc:sldMk cId="4113657981" sldId="262"/>
            <ac:spMk id="2" creationId="{E150C0B0-ED21-4048-B32A-4023722F3F50}"/>
          </ac:spMkLst>
        </pc:spChg>
        <pc:spChg chg="del">
          <ac:chgData name="Jeremy Likness" userId="e267bec1-1135-4bed-a900-a79bf59eb90e" providerId="ADAL" clId="{7DCC561B-A56B-4B47-818A-378DB5092FD4}" dt="2021-10-26T16:20:11.832" v="1503" actId="478"/>
          <ac:spMkLst>
            <pc:docMk/>
            <pc:sldMk cId="4113657981" sldId="262"/>
            <ac:spMk id="3" creationId="{C7FBA468-3EB7-2947-9916-1F08AD82F950}"/>
          </ac:spMkLst>
        </pc:spChg>
        <pc:spChg chg="add del mod">
          <ac:chgData name="Jeremy Likness" userId="e267bec1-1135-4bed-a900-a79bf59eb90e" providerId="ADAL" clId="{7DCC561B-A56B-4B47-818A-378DB5092FD4}" dt="2021-10-26T16:20:13.311" v="1504" actId="478"/>
          <ac:spMkLst>
            <pc:docMk/>
            <pc:sldMk cId="4113657981" sldId="262"/>
            <ac:spMk id="5" creationId="{555E1DA5-8B19-41FF-8F20-D13F0CAE5F5B}"/>
          </ac:spMkLst>
        </pc:spChg>
        <pc:graphicFrameChg chg="add mod modGraphic">
          <ac:chgData name="Jeremy Likness" userId="e267bec1-1135-4bed-a900-a79bf59eb90e" providerId="ADAL" clId="{7DCC561B-A56B-4B47-818A-378DB5092FD4}" dt="2021-11-03T15:48:40.287" v="2829"/>
          <ac:graphicFrameMkLst>
            <pc:docMk/>
            <pc:sldMk cId="4113657981" sldId="262"/>
            <ac:graphicFrameMk id="6" creationId="{E643374F-D7A9-45C3-8ED8-C54767A36465}"/>
          </ac:graphicFrameMkLst>
        </pc:graphicFrameChg>
      </pc:sldChg>
      <pc:sldChg chg="addSp delSp modSp mod setBg">
        <pc:chgData name="Jeremy Likness" userId="e267bec1-1135-4bed-a900-a79bf59eb90e" providerId="ADAL" clId="{7DCC561B-A56B-4B47-818A-378DB5092FD4}" dt="2021-11-01T19:44:23.883" v="2685"/>
        <pc:sldMkLst>
          <pc:docMk/>
          <pc:sldMk cId="1138217056" sldId="263"/>
        </pc:sldMkLst>
        <pc:spChg chg="mod">
          <ac:chgData name="Jeremy Likness" userId="e267bec1-1135-4bed-a900-a79bf59eb90e" providerId="ADAL" clId="{7DCC561B-A56B-4B47-818A-378DB5092FD4}" dt="2021-10-28T16:00:49.895" v="2583" actId="1036"/>
          <ac:spMkLst>
            <pc:docMk/>
            <pc:sldMk cId="1138217056" sldId="263"/>
            <ac:spMk id="2" creationId="{029FE3FC-D1E2-764E-8278-BB37780282A6}"/>
          </ac:spMkLst>
        </pc:spChg>
        <pc:spChg chg="del mod">
          <ac:chgData name="Jeremy Likness" userId="e267bec1-1135-4bed-a900-a79bf59eb90e" providerId="ADAL" clId="{7DCC561B-A56B-4B47-818A-378DB5092FD4}" dt="2021-10-26T16:32:23.796" v="1924" actId="478"/>
          <ac:spMkLst>
            <pc:docMk/>
            <pc:sldMk cId="1138217056" sldId="263"/>
            <ac:spMk id="3" creationId="{163FC28D-518A-BF48-8B64-C8BF638EE003}"/>
          </ac:spMkLst>
        </pc:spChg>
        <pc:spChg chg="add del">
          <ac:chgData name="Jeremy Likness" userId="e267bec1-1135-4bed-a900-a79bf59eb90e" providerId="ADAL" clId="{7DCC561B-A56B-4B47-818A-378DB5092FD4}" dt="2021-10-26T16:27:20.412" v="1889" actId="22"/>
          <ac:spMkLst>
            <pc:docMk/>
            <pc:sldMk cId="1138217056" sldId="263"/>
            <ac:spMk id="6" creationId="{2DD071F4-1F54-45A8-9631-06CFD7B06768}"/>
          </ac:spMkLst>
        </pc:spChg>
        <pc:spChg chg="add mod">
          <ac:chgData name="Jeremy Likness" userId="e267bec1-1135-4bed-a900-a79bf59eb90e" providerId="ADAL" clId="{7DCC561B-A56B-4B47-818A-378DB5092FD4}" dt="2021-10-28T16:00:37.977" v="2560" actId="20577"/>
          <ac:spMkLst>
            <pc:docMk/>
            <pc:sldMk cId="1138217056" sldId="263"/>
            <ac:spMk id="8" creationId="{6DA6C5EA-1B33-4860-8D6A-A17570951052}"/>
          </ac:spMkLst>
        </pc:spChg>
      </pc:sldChg>
      <pc:sldChg chg="addSp delSp modSp new mod ord setBg modClrScheme chgLayout">
        <pc:chgData name="Jeremy Likness" userId="e267bec1-1135-4bed-a900-a79bf59eb90e" providerId="ADAL" clId="{7DCC561B-A56B-4B47-818A-378DB5092FD4}" dt="2021-11-01T19:44:23.883" v="2685"/>
        <pc:sldMkLst>
          <pc:docMk/>
          <pc:sldMk cId="1211440190" sldId="278"/>
        </pc:sldMkLst>
        <pc:spChg chg="del mod ord">
          <ac:chgData name="Jeremy Likness" userId="e267bec1-1135-4bed-a900-a79bf59eb90e" providerId="ADAL" clId="{7DCC561B-A56B-4B47-818A-378DB5092FD4}" dt="2021-10-19T19:33:15.869" v="112" actId="700"/>
          <ac:spMkLst>
            <pc:docMk/>
            <pc:sldMk cId="1211440190" sldId="278"/>
            <ac:spMk id="2" creationId="{AFC98CDB-9AA2-4DF4-A281-0B9B205AB603}"/>
          </ac:spMkLst>
        </pc:spChg>
        <pc:spChg chg="del mod ord">
          <ac:chgData name="Jeremy Likness" userId="e267bec1-1135-4bed-a900-a79bf59eb90e" providerId="ADAL" clId="{7DCC561B-A56B-4B47-818A-378DB5092FD4}" dt="2021-10-19T19:33:15.869" v="112" actId="700"/>
          <ac:spMkLst>
            <pc:docMk/>
            <pc:sldMk cId="1211440190" sldId="278"/>
            <ac:spMk id="3" creationId="{3F9C8DB1-522A-41FB-8C2E-DB833D8C67A3}"/>
          </ac:spMkLst>
        </pc:spChg>
        <pc:spChg chg="del">
          <ac:chgData name="Jeremy Likness" userId="e267bec1-1135-4bed-a900-a79bf59eb90e" providerId="ADAL" clId="{7DCC561B-A56B-4B47-818A-378DB5092FD4}" dt="2021-10-19T19:33:15.869" v="112" actId="700"/>
          <ac:spMkLst>
            <pc:docMk/>
            <pc:sldMk cId="1211440190" sldId="278"/>
            <ac:spMk id="4" creationId="{2CF1CE88-8522-430D-A0D5-42F34D8E522E}"/>
          </ac:spMkLst>
        </pc:spChg>
        <pc:spChg chg="add mod ord">
          <ac:chgData name="Jeremy Likness" userId="e267bec1-1135-4bed-a900-a79bf59eb90e" providerId="ADAL" clId="{7DCC561B-A56B-4B47-818A-378DB5092FD4}" dt="2021-10-28T15:52:30.883" v="2361"/>
          <ac:spMkLst>
            <pc:docMk/>
            <pc:sldMk cId="1211440190" sldId="278"/>
            <ac:spMk id="5" creationId="{6EC4D445-1268-4D24-8FEC-4406081F513B}"/>
          </ac:spMkLst>
        </pc:spChg>
        <pc:spChg chg="add mod ord">
          <ac:chgData name="Jeremy Likness" userId="e267bec1-1135-4bed-a900-a79bf59eb90e" providerId="ADAL" clId="{7DCC561B-A56B-4B47-818A-378DB5092FD4}" dt="2021-10-28T15:52:38.784" v="2362" actId="114"/>
          <ac:spMkLst>
            <pc:docMk/>
            <pc:sldMk cId="1211440190" sldId="278"/>
            <ac:spMk id="6" creationId="{D00ABC1D-D9D7-4428-8463-8839B58233F3}"/>
          </ac:spMkLst>
        </pc:spChg>
      </pc:sldChg>
      <pc:sldChg chg="modSp add mod ord modTransition setBg modAnim">
        <pc:chgData name="Jeremy Likness" userId="e267bec1-1135-4bed-a900-a79bf59eb90e" providerId="ADAL" clId="{7DCC561B-A56B-4B47-818A-378DB5092FD4}" dt="2021-11-03T16:35:01.561" v="2901"/>
        <pc:sldMkLst>
          <pc:docMk/>
          <pc:sldMk cId="1507218542" sldId="280"/>
        </pc:sldMkLst>
        <pc:spChg chg="mod">
          <ac:chgData name="Jeremy Likness" userId="e267bec1-1135-4bed-a900-a79bf59eb90e" providerId="ADAL" clId="{7DCC561B-A56B-4B47-818A-378DB5092FD4}" dt="2021-10-28T15:51:54.190" v="2353" actId="207"/>
          <ac:spMkLst>
            <pc:docMk/>
            <pc:sldMk cId="1507218542" sldId="280"/>
            <ac:spMk id="5" creationId="{6EC4D445-1268-4D24-8FEC-4406081F513B}"/>
          </ac:spMkLst>
        </pc:spChg>
        <pc:spChg chg="mod">
          <ac:chgData name="Jeremy Likness" userId="e267bec1-1135-4bed-a900-a79bf59eb90e" providerId="ADAL" clId="{7DCC561B-A56B-4B47-818A-378DB5092FD4}" dt="2021-10-28T15:52:05.120" v="2358"/>
          <ac:spMkLst>
            <pc:docMk/>
            <pc:sldMk cId="1507218542" sldId="280"/>
            <ac:spMk id="6" creationId="{D00ABC1D-D9D7-4428-8463-8839B58233F3}"/>
          </ac:spMkLst>
        </pc:spChg>
      </pc:sldChg>
      <pc:sldChg chg="addSp delSp modSp new mod modTransition setBg modAnim setClrOvrMap">
        <pc:chgData name="Jeremy Likness" userId="e267bec1-1135-4bed-a900-a79bf59eb90e" providerId="ADAL" clId="{7DCC561B-A56B-4B47-818A-378DB5092FD4}" dt="2021-10-26T16:08:24.840" v="743" actId="1076"/>
        <pc:sldMkLst>
          <pc:docMk/>
          <pc:sldMk cId="1632566721" sldId="281"/>
        </pc:sldMkLst>
        <pc:spChg chg="mod">
          <ac:chgData name="Jeremy Likness" userId="e267bec1-1135-4bed-a900-a79bf59eb90e" providerId="ADAL" clId="{7DCC561B-A56B-4B47-818A-378DB5092FD4}" dt="2021-10-25T23:49:21.426" v="527" actId="26606"/>
          <ac:spMkLst>
            <pc:docMk/>
            <pc:sldMk cId="1632566721" sldId="281"/>
            <ac:spMk id="2" creationId="{CFAE7820-C1A5-4BF6-95D6-C8D0ABA9EAEA}"/>
          </ac:spMkLst>
        </pc:spChg>
        <pc:spChg chg="del">
          <ac:chgData name="Jeremy Likness" userId="e267bec1-1135-4bed-a900-a79bf59eb90e" providerId="ADAL" clId="{7DCC561B-A56B-4B47-818A-378DB5092FD4}" dt="2021-10-25T23:48:44.080" v="521" actId="478"/>
          <ac:spMkLst>
            <pc:docMk/>
            <pc:sldMk cId="1632566721" sldId="281"/>
            <ac:spMk id="3" creationId="{ABC6D398-2C7C-4D3C-BFCF-1444A37BD4A7}"/>
          </ac:spMkLst>
        </pc:spChg>
        <pc:spChg chg="add mod">
          <ac:chgData name="Jeremy Likness" userId="e267bec1-1135-4bed-a900-a79bf59eb90e" providerId="ADAL" clId="{7DCC561B-A56B-4B47-818A-378DB5092FD4}" dt="2021-10-26T16:08:11.940" v="741" actId="14100"/>
          <ac:spMkLst>
            <pc:docMk/>
            <pc:sldMk cId="1632566721" sldId="281"/>
            <ac:spMk id="8" creationId="{F608E225-F53A-44E1-95DD-6BB877B617DD}"/>
          </ac:spMkLst>
        </pc:spChg>
        <pc:picChg chg="add mod ord">
          <ac:chgData name="Jeremy Likness" userId="e267bec1-1135-4bed-a900-a79bf59eb90e" providerId="ADAL" clId="{7DCC561B-A56B-4B47-818A-378DB5092FD4}" dt="2021-10-25T23:50:00.068" v="533" actId="1076"/>
          <ac:picMkLst>
            <pc:docMk/>
            <pc:sldMk cId="1632566721" sldId="281"/>
            <ac:picMk id="5" creationId="{FC60B7B4-9277-4234-86C2-5D8CEFF44BAA}"/>
          </ac:picMkLst>
        </pc:picChg>
        <pc:picChg chg="add mod ord">
          <ac:chgData name="Jeremy Likness" userId="e267bec1-1135-4bed-a900-a79bf59eb90e" providerId="ADAL" clId="{7DCC561B-A56B-4B47-818A-378DB5092FD4}" dt="2021-10-26T16:08:24.840" v="743" actId="1076"/>
          <ac:picMkLst>
            <pc:docMk/>
            <pc:sldMk cId="1632566721" sldId="281"/>
            <ac:picMk id="7" creationId="{2B596F04-4801-498D-B7E4-8545B8E082A0}"/>
          </ac:picMkLst>
        </pc:picChg>
        <pc:cxnChg chg="add">
          <ac:chgData name="Jeremy Likness" userId="e267bec1-1135-4bed-a900-a79bf59eb90e" providerId="ADAL" clId="{7DCC561B-A56B-4B47-818A-378DB5092FD4}" dt="2021-10-25T23:49:21.426" v="527" actId="26606"/>
          <ac:cxnSpMkLst>
            <pc:docMk/>
            <pc:sldMk cId="1632566721" sldId="281"/>
            <ac:cxnSpMk id="12" creationId="{3D83F26F-C55B-4A92-9AFF-4894D14E27C5}"/>
          </ac:cxnSpMkLst>
        </pc:cxnChg>
      </pc:sldChg>
      <pc:sldChg chg="addSp delSp modSp new add del mod modTransition setBg modAnim setClrOvrMap">
        <pc:chgData name="Jeremy Likness" userId="e267bec1-1135-4bed-a900-a79bf59eb90e" providerId="ADAL" clId="{7DCC561B-A56B-4B47-818A-378DB5092FD4}" dt="2021-10-26T16:09:31.917" v="748" actId="1076"/>
        <pc:sldMkLst>
          <pc:docMk/>
          <pc:sldMk cId="1671012836" sldId="282"/>
        </pc:sldMkLst>
        <pc:spChg chg="mod">
          <ac:chgData name="Jeremy Likness" userId="e267bec1-1135-4bed-a900-a79bf59eb90e" providerId="ADAL" clId="{7DCC561B-A56B-4B47-818A-378DB5092FD4}" dt="2021-10-26T00:00:06.088" v="648" actId="26606"/>
          <ac:spMkLst>
            <pc:docMk/>
            <pc:sldMk cId="1671012836" sldId="282"/>
            <ac:spMk id="2" creationId="{DB4D850C-D16C-49DB-901B-B6FB7D470760}"/>
          </ac:spMkLst>
        </pc:spChg>
        <pc:spChg chg="del">
          <ac:chgData name="Jeremy Likness" userId="e267bec1-1135-4bed-a900-a79bf59eb90e" providerId="ADAL" clId="{7DCC561B-A56B-4B47-818A-378DB5092FD4}" dt="2021-10-25T23:58:12.230" v="637" actId="478"/>
          <ac:spMkLst>
            <pc:docMk/>
            <pc:sldMk cId="1671012836" sldId="282"/>
            <ac:spMk id="3" creationId="{058E6D31-D78C-421C-8F5E-5DF8BFDF3E1B}"/>
          </ac:spMkLst>
        </pc:spChg>
        <pc:spChg chg="del">
          <ac:chgData name="Jeremy Likness" userId="e267bec1-1135-4bed-a900-a79bf59eb90e" providerId="ADAL" clId="{7DCC561B-A56B-4B47-818A-378DB5092FD4}" dt="2021-10-25T23:58:06.698" v="634" actId="478"/>
          <ac:spMkLst>
            <pc:docMk/>
            <pc:sldMk cId="1671012836" sldId="282"/>
            <ac:spMk id="3" creationId="{95CBFAFC-19C1-4B6D-8832-87071A77F3F5}"/>
          </ac:spMkLst>
        </pc:spChg>
        <pc:spChg chg="add mod">
          <ac:chgData name="Jeremy Likness" userId="e267bec1-1135-4bed-a900-a79bf59eb90e" providerId="ADAL" clId="{7DCC561B-A56B-4B47-818A-378DB5092FD4}" dt="2021-10-26T16:05:27.279" v="719" actId="313"/>
          <ac:spMkLst>
            <pc:docMk/>
            <pc:sldMk cId="1671012836" sldId="282"/>
            <ac:spMk id="7" creationId="{A4FE9D66-71AB-448F-8A6E-1E6725926D0F}"/>
          </ac:spMkLst>
        </pc:spChg>
        <pc:spChg chg="add del">
          <ac:chgData name="Jeremy Likness" userId="e267bec1-1135-4bed-a900-a79bf59eb90e" providerId="ADAL" clId="{7DCC561B-A56B-4B47-818A-378DB5092FD4}" dt="2021-10-26T00:00:06.088" v="648" actId="26606"/>
          <ac:spMkLst>
            <pc:docMk/>
            <pc:sldMk cId="1671012836" sldId="282"/>
            <ac:spMk id="71" creationId="{F0087D53-9295-4463-AAE4-D5C626046E9F}"/>
          </ac:spMkLst>
        </pc:spChg>
        <pc:spChg chg="add del">
          <ac:chgData name="Jeremy Likness" userId="e267bec1-1135-4bed-a900-a79bf59eb90e" providerId="ADAL" clId="{7DCC561B-A56B-4B47-818A-378DB5092FD4}" dt="2021-10-26T00:00:06.088" v="648" actId="26606"/>
          <ac:spMkLst>
            <pc:docMk/>
            <pc:sldMk cId="1671012836" sldId="282"/>
            <ac:spMk id="73" creationId="{D6A9C53F-5F90-40A5-8C85-5412D39C8C68}"/>
          </ac:spMkLst>
        </pc:spChg>
        <pc:picChg chg="add mod ord">
          <ac:chgData name="Jeremy Likness" userId="e267bec1-1135-4bed-a900-a79bf59eb90e" providerId="ADAL" clId="{7DCC561B-A56B-4B47-818A-378DB5092FD4}" dt="2021-10-26T16:04:43.550" v="664" actId="1076"/>
          <ac:picMkLst>
            <pc:docMk/>
            <pc:sldMk cId="1671012836" sldId="282"/>
            <ac:picMk id="3" creationId="{A39E60E7-94B2-4E02-B631-2DCC5EF21CDE}"/>
          </ac:picMkLst>
        </pc:picChg>
        <pc:picChg chg="add del mod">
          <ac:chgData name="Jeremy Likness" userId="e267bec1-1135-4bed-a900-a79bf59eb90e" providerId="ADAL" clId="{7DCC561B-A56B-4B47-818A-378DB5092FD4}" dt="2021-10-26T16:04:21.194" v="656" actId="478"/>
          <ac:picMkLst>
            <pc:docMk/>
            <pc:sldMk cId="1671012836" sldId="282"/>
            <ac:picMk id="6" creationId="{2873527B-86C7-F441-8A83-EE91C8A68C28}"/>
          </ac:picMkLst>
        </pc:picChg>
        <pc:picChg chg="mod ord">
          <ac:chgData name="Jeremy Likness" userId="e267bec1-1135-4bed-a900-a79bf59eb90e" providerId="ADAL" clId="{7DCC561B-A56B-4B47-818A-378DB5092FD4}" dt="2021-10-26T16:09:31.917" v="748" actId="1076"/>
          <ac:picMkLst>
            <pc:docMk/>
            <pc:sldMk cId="1671012836" sldId="282"/>
            <ac:picMk id="2050" creationId="{07594E88-4D78-4374-9632-BF16B5F08401}"/>
          </ac:picMkLst>
        </pc:picChg>
        <pc:cxnChg chg="add">
          <ac:chgData name="Jeremy Likness" userId="e267bec1-1135-4bed-a900-a79bf59eb90e" providerId="ADAL" clId="{7DCC561B-A56B-4B47-818A-378DB5092FD4}" dt="2021-10-26T00:00:06.088" v="648" actId="26606"/>
          <ac:cxnSpMkLst>
            <pc:docMk/>
            <pc:sldMk cId="1671012836" sldId="282"/>
            <ac:cxnSpMk id="135" creationId="{3D83F26F-C55B-4A92-9AFF-4894D14E27C5}"/>
          </ac:cxnSpMkLst>
        </pc:cxnChg>
      </pc:sldChg>
      <pc:sldChg chg="addSp delSp modSp new mod setBg modAnim">
        <pc:chgData name="Jeremy Likness" userId="e267bec1-1135-4bed-a900-a79bf59eb90e" providerId="ADAL" clId="{7DCC561B-A56B-4B47-818A-378DB5092FD4}" dt="2021-10-26T16:37:42.682" v="1966" actId="2085"/>
        <pc:sldMkLst>
          <pc:docMk/>
          <pc:sldMk cId="238026939" sldId="283"/>
        </pc:sldMkLst>
        <pc:spChg chg="mod">
          <ac:chgData name="Jeremy Likness" userId="e267bec1-1135-4bed-a900-a79bf59eb90e" providerId="ADAL" clId="{7DCC561B-A56B-4B47-818A-378DB5092FD4}" dt="2021-10-26T16:10:02.238" v="771" actId="20577"/>
          <ac:spMkLst>
            <pc:docMk/>
            <pc:sldMk cId="238026939" sldId="283"/>
            <ac:spMk id="2" creationId="{4E3C49F5-217E-4740-812D-9C4B19F18338}"/>
          </ac:spMkLst>
        </pc:spChg>
        <pc:spChg chg="del mod">
          <ac:chgData name="Jeremy Likness" userId="e267bec1-1135-4bed-a900-a79bf59eb90e" providerId="ADAL" clId="{7DCC561B-A56B-4B47-818A-378DB5092FD4}" dt="2021-10-26T16:14:10.150" v="1479" actId="26606"/>
          <ac:spMkLst>
            <pc:docMk/>
            <pc:sldMk cId="238026939" sldId="283"/>
            <ac:spMk id="3" creationId="{C7A44DC7-3ABF-4CB6-ABDA-0E40B83C2DDC}"/>
          </ac:spMkLst>
        </pc:spChg>
        <pc:spChg chg="mod topLvl">
          <ac:chgData name="Jeremy Likness" userId="e267bec1-1135-4bed-a900-a79bf59eb90e" providerId="ADAL" clId="{7DCC561B-A56B-4B47-818A-378DB5092FD4}" dt="2021-10-26T16:37:22.965" v="1961" actId="2085"/>
          <ac:spMkLst>
            <pc:docMk/>
            <pc:sldMk cId="238026939" sldId="283"/>
            <ac:spMk id="6" creationId="{B45C89FF-C25E-4389-B483-6090C07E9708}"/>
          </ac:spMkLst>
        </pc:spChg>
        <pc:spChg chg="mod topLvl">
          <ac:chgData name="Jeremy Likness" userId="e267bec1-1135-4bed-a900-a79bf59eb90e" providerId="ADAL" clId="{7DCC561B-A56B-4B47-818A-378DB5092FD4}" dt="2021-10-26T16:36:02.475" v="1960" actId="1035"/>
          <ac:spMkLst>
            <pc:docMk/>
            <pc:sldMk cId="238026939" sldId="283"/>
            <ac:spMk id="7" creationId="{4DF916F4-7170-4D63-B776-089FB8CA64A1}"/>
          </ac:spMkLst>
        </pc:spChg>
        <pc:spChg chg="mod topLvl">
          <ac:chgData name="Jeremy Likness" userId="e267bec1-1135-4bed-a900-a79bf59eb90e" providerId="ADAL" clId="{7DCC561B-A56B-4B47-818A-378DB5092FD4}" dt="2021-10-26T16:37:29.835" v="1962" actId="2085"/>
          <ac:spMkLst>
            <pc:docMk/>
            <pc:sldMk cId="238026939" sldId="283"/>
            <ac:spMk id="8" creationId="{6AA37B24-D977-4646-91F1-6740A4E93DE8}"/>
          </ac:spMkLst>
        </pc:spChg>
        <pc:spChg chg="mod topLvl">
          <ac:chgData name="Jeremy Likness" userId="e267bec1-1135-4bed-a900-a79bf59eb90e" providerId="ADAL" clId="{7DCC561B-A56B-4B47-818A-378DB5092FD4}" dt="2021-10-26T16:36:02.475" v="1960" actId="1035"/>
          <ac:spMkLst>
            <pc:docMk/>
            <pc:sldMk cId="238026939" sldId="283"/>
            <ac:spMk id="9" creationId="{DEB91577-629C-44E3-ABE0-6386F1378884}"/>
          </ac:spMkLst>
        </pc:spChg>
        <pc:spChg chg="mod topLvl">
          <ac:chgData name="Jeremy Likness" userId="e267bec1-1135-4bed-a900-a79bf59eb90e" providerId="ADAL" clId="{7DCC561B-A56B-4B47-818A-378DB5092FD4}" dt="2021-10-26T16:37:33.675" v="1963" actId="2085"/>
          <ac:spMkLst>
            <pc:docMk/>
            <pc:sldMk cId="238026939" sldId="283"/>
            <ac:spMk id="10" creationId="{CBF645F1-319B-42CC-9E77-1101DED74658}"/>
          </ac:spMkLst>
        </pc:spChg>
        <pc:spChg chg="mod topLvl">
          <ac:chgData name="Jeremy Likness" userId="e267bec1-1135-4bed-a900-a79bf59eb90e" providerId="ADAL" clId="{7DCC561B-A56B-4B47-818A-378DB5092FD4}" dt="2021-10-26T16:36:02.475" v="1960" actId="1035"/>
          <ac:spMkLst>
            <pc:docMk/>
            <pc:sldMk cId="238026939" sldId="283"/>
            <ac:spMk id="11" creationId="{7DCE6160-4FF4-482C-B61C-B8C0FFF81086}"/>
          </ac:spMkLst>
        </pc:spChg>
        <pc:spChg chg="mod topLvl">
          <ac:chgData name="Jeremy Likness" userId="e267bec1-1135-4bed-a900-a79bf59eb90e" providerId="ADAL" clId="{7DCC561B-A56B-4B47-818A-378DB5092FD4}" dt="2021-10-26T16:37:36.599" v="1964" actId="2085"/>
          <ac:spMkLst>
            <pc:docMk/>
            <pc:sldMk cId="238026939" sldId="283"/>
            <ac:spMk id="12" creationId="{B74119CA-411E-4B26-8959-5D335E736B77}"/>
          </ac:spMkLst>
        </pc:spChg>
        <pc:spChg chg="mod topLvl">
          <ac:chgData name="Jeremy Likness" userId="e267bec1-1135-4bed-a900-a79bf59eb90e" providerId="ADAL" clId="{7DCC561B-A56B-4B47-818A-378DB5092FD4}" dt="2021-10-26T16:36:02.475" v="1960" actId="1035"/>
          <ac:spMkLst>
            <pc:docMk/>
            <pc:sldMk cId="238026939" sldId="283"/>
            <ac:spMk id="13" creationId="{75718870-C961-4F89-AC35-1A44E355D87D}"/>
          </ac:spMkLst>
        </pc:spChg>
        <pc:spChg chg="mod topLvl">
          <ac:chgData name="Jeremy Likness" userId="e267bec1-1135-4bed-a900-a79bf59eb90e" providerId="ADAL" clId="{7DCC561B-A56B-4B47-818A-378DB5092FD4}" dt="2021-10-26T16:37:39.899" v="1965" actId="2085"/>
          <ac:spMkLst>
            <pc:docMk/>
            <pc:sldMk cId="238026939" sldId="283"/>
            <ac:spMk id="14" creationId="{F5187A47-5259-4859-BA37-40F3F9929797}"/>
          </ac:spMkLst>
        </pc:spChg>
        <pc:spChg chg="mod topLvl">
          <ac:chgData name="Jeremy Likness" userId="e267bec1-1135-4bed-a900-a79bf59eb90e" providerId="ADAL" clId="{7DCC561B-A56B-4B47-818A-378DB5092FD4}" dt="2021-10-26T16:36:02.475" v="1960" actId="1035"/>
          <ac:spMkLst>
            <pc:docMk/>
            <pc:sldMk cId="238026939" sldId="283"/>
            <ac:spMk id="15" creationId="{84F6E118-40E8-44F4-9993-8E6B87FA7174}"/>
          </ac:spMkLst>
        </pc:spChg>
        <pc:spChg chg="mod topLvl">
          <ac:chgData name="Jeremy Likness" userId="e267bec1-1135-4bed-a900-a79bf59eb90e" providerId="ADAL" clId="{7DCC561B-A56B-4B47-818A-378DB5092FD4}" dt="2021-10-26T16:37:42.682" v="1966" actId="2085"/>
          <ac:spMkLst>
            <pc:docMk/>
            <pc:sldMk cId="238026939" sldId="283"/>
            <ac:spMk id="16" creationId="{709197A0-EC65-4A49-BA2C-66617A2811DE}"/>
          </ac:spMkLst>
        </pc:spChg>
        <pc:spChg chg="mod topLvl">
          <ac:chgData name="Jeremy Likness" userId="e267bec1-1135-4bed-a900-a79bf59eb90e" providerId="ADAL" clId="{7DCC561B-A56B-4B47-818A-378DB5092FD4}" dt="2021-10-26T16:36:02.475" v="1960" actId="1035"/>
          <ac:spMkLst>
            <pc:docMk/>
            <pc:sldMk cId="238026939" sldId="283"/>
            <ac:spMk id="17" creationId="{F9A79074-4C52-4B21-A3DB-1A75227F4ED1}"/>
          </ac:spMkLst>
        </pc:spChg>
        <pc:grpChg chg="del mod">
          <ac:chgData name="Jeremy Likness" userId="e267bec1-1135-4bed-a900-a79bf59eb90e" providerId="ADAL" clId="{7DCC561B-A56B-4B47-818A-378DB5092FD4}" dt="2021-10-26T16:15:12.544" v="1481" actId="165"/>
          <ac:grpSpMkLst>
            <pc:docMk/>
            <pc:sldMk cId="238026939" sldId="283"/>
            <ac:grpSpMk id="4" creationId="{87D2AA32-D03A-442C-8AD6-46804333C44F}"/>
          </ac:grpSpMkLst>
        </pc:grpChg>
        <pc:graphicFrameChg chg="add del">
          <ac:chgData name="Jeremy Likness" userId="e267bec1-1135-4bed-a900-a79bf59eb90e" providerId="ADAL" clId="{7DCC561B-A56B-4B47-818A-378DB5092FD4}" dt="2021-10-26T16:14:52.466" v="1480" actId="18245"/>
          <ac:graphicFrameMkLst>
            <pc:docMk/>
            <pc:sldMk cId="238026939" sldId="283"/>
            <ac:graphicFrameMk id="5" creationId="{07F39294-E838-4FA1-88D7-89332614562F}"/>
          </ac:graphicFrameMkLst>
        </pc:graphicFrameChg>
      </pc:sldChg>
      <pc:sldChg chg="delSp modSp add mod ord modAnim">
        <pc:chgData name="Jeremy Likness" userId="e267bec1-1135-4bed-a900-a79bf59eb90e" providerId="ADAL" clId="{7DCC561B-A56B-4B47-818A-378DB5092FD4}" dt="2021-11-03T15:49:41.122" v="2840" actId="255"/>
        <pc:sldMkLst>
          <pc:docMk/>
          <pc:sldMk cId="510593406" sldId="284"/>
        </pc:sldMkLst>
        <pc:spChg chg="mod topLvl">
          <ac:chgData name="Jeremy Likness" userId="e267bec1-1135-4bed-a900-a79bf59eb90e" providerId="ADAL" clId="{7DCC561B-A56B-4B47-818A-378DB5092FD4}" dt="2021-10-28T15:38:11.654" v="2014" actId="13822"/>
          <ac:spMkLst>
            <pc:docMk/>
            <pc:sldMk cId="510593406" sldId="284"/>
            <ac:spMk id="4" creationId="{07C8EE4B-E28A-42A7-B41A-D427CDBD5A0B}"/>
          </ac:spMkLst>
        </pc:spChg>
        <pc:spChg chg="mod topLvl">
          <ac:chgData name="Jeremy Likness" userId="e267bec1-1135-4bed-a900-a79bf59eb90e" providerId="ADAL" clId="{7DCC561B-A56B-4B47-818A-378DB5092FD4}" dt="2021-10-28T15:38:11.654" v="2014" actId="13822"/>
          <ac:spMkLst>
            <pc:docMk/>
            <pc:sldMk cId="510593406" sldId="284"/>
            <ac:spMk id="5" creationId="{56136413-7A67-4D52-8525-9B82C81A04CE}"/>
          </ac:spMkLst>
        </pc:spChg>
        <pc:spChg chg="mod topLvl">
          <ac:chgData name="Jeremy Likness" userId="e267bec1-1135-4bed-a900-a79bf59eb90e" providerId="ADAL" clId="{7DCC561B-A56B-4B47-818A-378DB5092FD4}" dt="2021-10-28T15:38:11.654" v="2014" actId="13822"/>
          <ac:spMkLst>
            <pc:docMk/>
            <pc:sldMk cId="510593406" sldId="284"/>
            <ac:spMk id="7" creationId="{06A4A457-E5F4-49D9-BEF1-0624812F6BAF}"/>
          </ac:spMkLst>
        </pc:spChg>
        <pc:spChg chg="mod topLvl">
          <ac:chgData name="Jeremy Likness" userId="e267bec1-1135-4bed-a900-a79bf59eb90e" providerId="ADAL" clId="{7DCC561B-A56B-4B47-818A-378DB5092FD4}" dt="2021-11-03T15:49:41.122" v="2840" actId="255"/>
          <ac:spMkLst>
            <pc:docMk/>
            <pc:sldMk cId="510593406" sldId="284"/>
            <ac:spMk id="8" creationId="{987CF93B-BF65-4F38-9330-0B224EC45F5E}"/>
          </ac:spMkLst>
        </pc:spChg>
        <pc:spChg chg="mod topLvl">
          <ac:chgData name="Jeremy Likness" userId="e267bec1-1135-4bed-a900-a79bf59eb90e" providerId="ADAL" clId="{7DCC561B-A56B-4B47-818A-378DB5092FD4}" dt="2021-10-28T15:37:19.410" v="2013" actId="165"/>
          <ac:spMkLst>
            <pc:docMk/>
            <pc:sldMk cId="510593406" sldId="284"/>
            <ac:spMk id="9" creationId="{022DE545-3713-443D-AA88-8C24C4605E1E}"/>
          </ac:spMkLst>
        </pc:spChg>
        <pc:spChg chg="mod topLvl">
          <ac:chgData name="Jeremy Likness" userId="e267bec1-1135-4bed-a900-a79bf59eb90e" providerId="ADAL" clId="{7DCC561B-A56B-4B47-818A-378DB5092FD4}" dt="2021-10-28T15:38:11.654" v="2014" actId="13822"/>
          <ac:spMkLst>
            <pc:docMk/>
            <pc:sldMk cId="510593406" sldId="284"/>
            <ac:spMk id="10" creationId="{3DE898F1-233C-48F1-BFBC-2AC2FDD8449C}"/>
          </ac:spMkLst>
        </pc:spChg>
        <pc:spChg chg="mod topLvl">
          <ac:chgData name="Jeremy Likness" userId="e267bec1-1135-4bed-a900-a79bf59eb90e" providerId="ADAL" clId="{7DCC561B-A56B-4B47-818A-378DB5092FD4}" dt="2021-10-28T15:37:19.410" v="2013" actId="165"/>
          <ac:spMkLst>
            <pc:docMk/>
            <pc:sldMk cId="510593406" sldId="284"/>
            <ac:spMk id="11" creationId="{77AB1C77-83A6-4FC9-9CC5-650B8D0E0C63}"/>
          </ac:spMkLst>
        </pc:spChg>
        <pc:spChg chg="mod topLvl">
          <ac:chgData name="Jeremy Likness" userId="e267bec1-1135-4bed-a900-a79bf59eb90e" providerId="ADAL" clId="{7DCC561B-A56B-4B47-818A-378DB5092FD4}" dt="2021-10-28T15:37:19.410" v="2013" actId="165"/>
          <ac:spMkLst>
            <pc:docMk/>
            <pc:sldMk cId="510593406" sldId="284"/>
            <ac:spMk id="12" creationId="{2EC53575-F4B2-4682-85D1-5E1A4003B20F}"/>
          </ac:spMkLst>
        </pc:spChg>
        <pc:spChg chg="mod topLvl">
          <ac:chgData name="Jeremy Likness" userId="e267bec1-1135-4bed-a900-a79bf59eb90e" providerId="ADAL" clId="{7DCC561B-A56B-4B47-818A-378DB5092FD4}" dt="2021-10-28T15:38:11.654" v="2014" actId="13822"/>
          <ac:spMkLst>
            <pc:docMk/>
            <pc:sldMk cId="510593406" sldId="284"/>
            <ac:spMk id="13" creationId="{10C8B352-EA68-4556-972E-371FA1865C79}"/>
          </ac:spMkLst>
        </pc:spChg>
        <pc:spChg chg="mod topLvl">
          <ac:chgData name="Jeremy Likness" userId="e267bec1-1135-4bed-a900-a79bf59eb90e" providerId="ADAL" clId="{7DCC561B-A56B-4B47-818A-378DB5092FD4}" dt="2021-10-28T15:37:19.410" v="2013" actId="165"/>
          <ac:spMkLst>
            <pc:docMk/>
            <pc:sldMk cId="510593406" sldId="284"/>
            <ac:spMk id="14" creationId="{38907F8C-D408-4CCA-8531-7BDBAF95AFFC}"/>
          </ac:spMkLst>
        </pc:spChg>
        <pc:spChg chg="mod topLvl">
          <ac:chgData name="Jeremy Likness" userId="e267bec1-1135-4bed-a900-a79bf59eb90e" providerId="ADAL" clId="{7DCC561B-A56B-4B47-818A-378DB5092FD4}" dt="2021-10-28T15:37:19.410" v="2013" actId="165"/>
          <ac:spMkLst>
            <pc:docMk/>
            <pc:sldMk cId="510593406" sldId="284"/>
            <ac:spMk id="15" creationId="{8528F44F-0727-4EC0-BD3A-67599AB95DBA}"/>
          </ac:spMkLst>
        </pc:spChg>
        <pc:grpChg chg="del mod">
          <ac:chgData name="Jeremy Likness" userId="e267bec1-1135-4bed-a900-a79bf59eb90e" providerId="ADAL" clId="{7DCC561B-A56B-4B47-818A-378DB5092FD4}" dt="2021-10-28T15:37:19.410" v="2013" actId="165"/>
          <ac:grpSpMkLst>
            <pc:docMk/>
            <pc:sldMk cId="510593406" sldId="284"/>
            <ac:grpSpMk id="3" creationId="{5779C3D3-49E1-4F0E-8F30-E338606D5FC8}"/>
          </ac:grpSpMkLst>
        </pc:grpChg>
        <pc:graphicFrameChg chg="del">
          <ac:chgData name="Jeremy Likness" userId="e267bec1-1135-4bed-a900-a79bf59eb90e" providerId="ADAL" clId="{7DCC561B-A56B-4B47-818A-378DB5092FD4}" dt="2021-10-28T15:37:15.387" v="2012" actId="18245"/>
          <ac:graphicFrameMkLst>
            <pc:docMk/>
            <pc:sldMk cId="510593406" sldId="284"/>
            <ac:graphicFrameMk id="6" creationId="{E643374F-D7A9-45C3-8ED8-C54767A36465}"/>
          </ac:graphicFrameMkLst>
        </pc:graphicFrameChg>
      </pc:sldChg>
      <pc:sldChg chg="delSp modSp add mod delAnim">
        <pc:chgData name="Jeremy Likness" userId="e267bec1-1135-4bed-a900-a79bf59eb90e" providerId="ADAL" clId="{7DCC561B-A56B-4B47-818A-378DB5092FD4}" dt="2021-10-28T16:05:06.919" v="2591" actId="12788"/>
        <pc:sldMkLst>
          <pc:docMk/>
          <pc:sldMk cId="4091876797" sldId="285"/>
        </pc:sldMkLst>
        <pc:spChg chg="mod">
          <ac:chgData name="Jeremy Likness" userId="e267bec1-1135-4bed-a900-a79bf59eb90e" providerId="ADAL" clId="{7DCC561B-A56B-4B47-818A-378DB5092FD4}" dt="2021-10-28T16:04:29.666" v="2588" actId="1076"/>
          <ac:spMkLst>
            <pc:docMk/>
            <pc:sldMk cId="4091876797" sldId="285"/>
            <ac:spMk id="2" creationId="{4E3C49F5-217E-4740-812D-9C4B19F18338}"/>
          </ac:spMkLst>
        </pc:spChg>
        <pc:spChg chg="del mod">
          <ac:chgData name="Jeremy Likness" userId="e267bec1-1135-4bed-a900-a79bf59eb90e" providerId="ADAL" clId="{7DCC561B-A56B-4B47-818A-378DB5092FD4}" dt="2021-10-28T15:42:01.501" v="2092" actId="478"/>
          <ac:spMkLst>
            <pc:docMk/>
            <pc:sldMk cId="4091876797" sldId="285"/>
            <ac:spMk id="6" creationId="{B45C89FF-C25E-4389-B483-6090C07E9708}"/>
          </ac:spMkLst>
        </pc:spChg>
        <pc:spChg chg="del">
          <ac:chgData name="Jeremy Likness" userId="e267bec1-1135-4bed-a900-a79bf59eb90e" providerId="ADAL" clId="{7DCC561B-A56B-4B47-818A-378DB5092FD4}" dt="2021-10-28T15:42:01.501" v="2092" actId="478"/>
          <ac:spMkLst>
            <pc:docMk/>
            <pc:sldMk cId="4091876797" sldId="285"/>
            <ac:spMk id="7" creationId="{4DF916F4-7170-4D63-B776-089FB8CA64A1}"/>
          </ac:spMkLst>
        </pc:spChg>
        <pc:spChg chg="del">
          <ac:chgData name="Jeremy Likness" userId="e267bec1-1135-4bed-a900-a79bf59eb90e" providerId="ADAL" clId="{7DCC561B-A56B-4B47-818A-378DB5092FD4}" dt="2021-10-28T15:42:01.501" v="2092" actId="478"/>
          <ac:spMkLst>
            <pc:docMk/>
            <pc:sldMk cId="4091876797" sldId="285"/>
            <ac:spMk id="8" creationId="{6AA37B24-D977-4646-91F1-6740A4E93DE8}"/>
          </ac:spMkLst>
        </pc:spChg>
        <pc:spChg chg="del">
          <ac:chgData name="Jeremy Likness" userId="e267bec1-1135-4bed-a900-a79bf59eb90e" providerId="ADAL" clId="{7DCC561B-A56B-4B47-818A-378DB5092FD4}" dt="2021-10-28T15:42:01.501" v="2092" actId="478"/>
          <ac:spMkLst>
            <pc:docMk/>
            <pc:sldMk cId="4091876797" sldId="285"/>
            <ac:spMk id="9" creationId="{DEB91577-629C-44E3-ABE0-6386F1378884}"/>
          </ac:spMkLst>
        </pc:spChg>
        <pc:spChg chg="mod">
          <ac:chgData name="Jeremy Likness" userId="e267bec1-1135-4bed-a900-a79bf59eb90e" providerId="ADAL" clId="{7DCC561B-A56B-4B47-818A-378DB5092FD4}" dt="2021-10-28T16:04:55.708" v="2590" actId="12788"/>
          <ac:spMkLst>
            <pc:docMk/>
            <pc:sldMk cId="4091876797" sldId="285"/>
            <ac:spMk id="10" creationId="{CBF645F1-319B-42CC-9E77-1101DED74658}"/>
          </ac:spMkLst>
        </pc:spChg>
        <pc:spChg chg="mod">
          <ac:chgData name="Jeremy Likness" userId="e267bec1-1135-4bed-a900-a79bf59eb90e" providerId="ADAL" clId="{7DCC561B-A56B-4B47-818A-378DB5092FD4}" dt="2021-10-28T16:05:06.919" v="2591" actId="12788"/>
          <ac:spMkLst>
            <pc:docMk/>
            <pc:sldMk cId="4091876797" sldId="285"/>
            <ac:spMk id="11" creationId="{7DCE6160-4FF4-482C-B61C-B8C0FFF81086}"/>
          </ac:spMkLst>
        </pc:spChg>
        <pc:spChg chg="del">
          <ac:chgData name="Jeremy Likness" userId="e267bec1-1135-4bed-a900-a79bf59eb90e" providerId="ADAL" clId="{7DCC561B-A56B-4B47-818A-378DB5092FD4}" dt="2021-10-28T15:42:06.810" v="2093" actId="478"/>
          <ac:spMkLst>
            <pc:docMk/>
            <pc:sldMk cId="4091876797" sldId="285"/>
            <ac:spMk id="12" creationId="{B74119CA-411E-4B26-8959-5D335E736B77}"/>
          </ac:spMkLst>
        </pc:spChg>
        <pc:spChg chg="del">
          <ac:chgData name="Jeremy Likness" userId="e267bec1-1135-4bed-a900-a79bf59eb90e" providerId="ADAL" clId="{7DCC561B-A56B-4B47-818A-378DB5092FD4}" dt="2021-10-28T15:42:06.810" v="2093" actId="478"/>
          <ac:spMkLst>
            <pc:docMk/>
            <pc:sldMk cId="4091876797" sldId="285"/>
            <ac:spMk id="13" creationId="{75718870-C961-4F89-AC35-1A44E355D87D}"/>
          </ac:spMkLst>
        </pc:spChg>
        <pc:spChg chg="del">
          <ac:chgData name="Jeremy Likness" userId="e267bec1-1135-4bed-a900-a79bf59eb90e" providerId="ADAL" clId="{7DCC561B-A56B-4B47-818A-378DB5092FD4}" dt="2021-10-28T15:42:06.810" v="2093" actId="478"/>
          <ac:spMkLst>
            <pc:docMk/>
            <pc:sldMk cId="4091876797" sldId="285"/>
            <ac:spMk id="14" creationId="{F5187A47-5259-4859-BA37-40F3F9929797}"/>
          </ac:spMkLst>
        </pc:spChg>
        <pc:spChg chg="del">
          <ac:chgData name="Jeremy Likness" userId="e267bec1-1135-4bed-a900-a79bf59eb90e" providerId="ADAL" clId="{7DCC561B-A56B-4B47-818A-378DB5092FD4}" dt="2021-10-28T15:42:06.810" v="2093" actId="478"/>
          <ac:spMkLst>
            <pc:docMk/>
            <pc:sldMk cId="4091876797" sldId="285"/>
            <ac:spMk id="15" creationId="{84F6E118-40E8-44F4-9993-8E6B87FA7174}"/>
          </ac:spMkLst>
        </pc:spChg>
        <pc:spChg chg="del">
          <ac:chgData name="Jeremy Likness" userId="e267bec1-1135-4bed-a900-a79bf59eb90e" providerId="ADAL" clId="{7DCC561B-A56B-4B47-818A-378DB5092FD4}" dt="2021-10-28T15:42:06.810" v="2093" actId="478"/>
          <ac:spMkLst>
            <pc:docMk/>
            <pc:sldMk cId="4091876797" sldId="285"/>
            <ac:spMk id="16" creationId="{709197A0-EC65-4A49-BA2C-66617A2811DE}"/>
          </ac:spMkLst>
        </pc:spChg>
        <pc:spChg chg="del">
          <ac:chgData name="Jeremy Likness" userId="e267bec1-1135-4bed-a900-a79bf59eb90e" providerId="ADAL" clId="{7DCC561B-A56B-4B47-818A-378DB5092FD4}" dt="2021-10-28T15:42:06.810" v="2093" actId="478"/>
          <ac:spMkLst>
            <pc:docMk/>
            <pc:sldMk cId="4091876797" sldId="285"/>
            <ac:spMk id="17" creationId="{F9A79074-4C52-4B21-A3DB-1A75227F4ED1}"/>
          </ac:spMkLst>
        </pc:spChg>
      </pc:sldChg>
      <pc:sldChg chg="addSp delSp modSp add mod modTransition modAnim">
        <pc:chgData name="Jeremy Likness" userId="e267bec1-1135-4bed-a900-a79bf59eb90e" providerId="ADAL" clId="{7DCC561B-A56B-4B47-818A-378DB5092FD4}" dt="2021-11-03T16:35:01.561" v="2901"/>
        <pc:sldMkLst>
          <pc:docMk/>
          <pc:sldMk cId="2292572031" sldId="286"/>
        </pc:sldMkLst>
        <pc:spChg chg="mod">
          <ac:chgData name="Jeremy Likness" userId="e267bec1-1135-4bed-a900-a79bf59eb90e" providerId="ADAL" clId="{7DCC561B-A56B-4B47-818A-378DB5092FD4}" dt="2021-10-28T20:24:52.956" v="2602" actId="13822"/>
          <ac:spMkLst>
            <pc:docMk/>
            <pc:sldMk cId="2292572031" sldId="286"/>
            <ac:spMk id="4" creationId="{07C8EE4B-E28A-42A7-B41A-D427CDBD5A0B}"/>
          </ac:spMkLst>
        </pc:spChg>
        <pc:spChg chg="mod">
          <ac:chgData name="Jeremy Likness" userId="e267bec1-1135-4bed-a900-a79bf59eb90e" providerId="ADAL" clId="{7DCC561B-A56B-4B47-818A-378DB5092FD4}" dt="2021-10-28T20:24:52.956" v="2602" actId="13822"/>
          <ac:spMkLst>
            <pc:docMk/>
            <pc:sldMk cId="2292572031" sldId="286"/>
            <ac:spMk id="5" creationId="{56136413-7A67-4D52-8525-9B82C81A04CE}"/>
          </ac:spMkLst>
        </pc:spChg>
        <pc:spChg chg="mod">
          <ac:chgData name="Jeremy Likness" userId="e267bec1-1135-4bed-a900-a79bf59eb90e" providerId="ADAL" clId="{7DCC561B-A56B-4B47-818A-378DB5092FD4}" dt="2021-10-28T20:24:52.956" v="2602" actId="13822"/>
          <ac:spMkLst>
            <pc:docMk/>
            <pc:sldMk cId="2292572031" sldId="286"/>
            <ac:spMk id="7" creationId="{06A4A457-E5F4-49D9-BEF1-0624812F6BAF}"/>
          </ac:spMkLst>
        </pc:spChg>
        <pc:spChg chg="mod">
          <ac:chgData name="Jeremy Likness" userId="e267bec1-1135-4bed-a900-a79bf59eb90e" providerId="ADAL" clId="{7DCC561B-A56B-4B47-818A-378DB5092FD4}" dt="2021-10-28T20:24:52.956" v="2602" actId="13822"/>
          <ac:spMkLst>
            <pc:docMk/>
            <pc:sldMk cId="2292572031" sldId="286"/>
            <ac:spMk id="8" creationId="{987CF93B-BF65-4F38-9330-0B224EC45F5E}"/>
          </ac:spMkLst>
        </pc:spChg>
        <pc:spChg chg="mod">
          <ac:chgData name="Jeremy Likness" userId="e267bec1-1135-4bed-a900-a79bf59eb90e" providerId="ADAL" clId="{7DCC561B-A56B-4B47-818A-378DB5092FD4}" dt="2021-10-28T20:24:52.956" v="2602" actId="13822"/>
          <ac:spMkLst>
            <pc:docMk/>
            <pc:sldMk cId="2292572031" sldId="286"/>
            <ac:spMk id="10" creationId="{3DE898F1-233C-48F1-BFBC-2AC2FDD8449C}"/>
          </ac:spMkLst>
        </pc:spChg>
        <pc:spChg chg="mod">
          <ac:chgData name="Jeremy Likness" userId="e267bec1-1135-4bed-a900-a79bf59eb90e" providerId="ADAL" clId="{7DCC561B-A56B-4B47-818A-378DB5092FD4}" dt="2021-10-28T20:24:52.956" v="2602" actId="13822"/>
          <ac:spMkLst>
            <pc:docMk/>
            <pc:sldMk cId="2292572031" sldId="286"/>
            <ac:spMk id="11" creationId="{77AB1C77-83A6-4FC9-9CC5-650B8D0E0C63}"/>
          </ac:spMkLst>
        </pc:spChg>
        <pc:spChg chg="mod">
          <ac:chgData name="Jeremy Likness" userId="e267bec1-1135-4bed-a900-a79bf59eb90e" providerId="ADAL" clId="{7DCC561B-A56B-4B47-818A-378DB5092FD4}" dt="2021-10-28T20:24:52.956" v="2602" actId="13822"/>
          <ac:spMkLst>
            <pc:docMk/>
            <pc:sldMk cId="2292572031" sldId="286"/>
            <ac:spMk id="12" creationId="{2EC53575-F4B2-4682-85D1-5E1A4003B20F}"/>
          </ac:spMkLst>
        </pc:spChg>
        <pc:spChg chg="mod">
          <ac:chgData name="Jeremy Likness" userId="e267bec1-1135-4bed-a900-a79bf59eb90e" providerId="ADAL" clId="{7DCC561B-A56B-4B47-818A-378DB5092FD4}" dt="2021-10-28T20:24:52.956" v="2602" actId="13822"/>
          <ac:spMkLst>
            <pc:docMk/>
            <pc:sldMk cId="2292572031" sldId="286"/>
            <ac:spMk id="13" creationId="{10C8B352-EA68-4556-972E-371FA1865C79}"/>
          </ac:spMkLst>
        </pc:spChg>
        <pc:spChg chg="mod">
          <ac:chgData name="Jeremy Likness" userId="e267bec1-1135-4bed-a900-a79bf59eb90e" providerId="ADAL" clId="{7DCC561B-A56B-4B47-818A-378DB5092FD4}" dt="2021-10-28T20:24:52.956" v="2602" actId="13822"/>
          <ac:spMkLst>
            <pc:docMk/>
            <pc:sldMk cId="2292572031" sldId="286"/>
            <ac:spMk id="14" creationId="{38907F8C-D408-4CCA-8531-7BDBAF95AFFC}"/>
          </ac:spMkLst>
        </pc:spChg>
        <pc:spChg chg="mod">
          <ac:chgData name="Jeremy Likness" userId="e267bec1-1135-4bed-a900-a79bf59eb90e" providerId="ADAL" clId="{7DCC561B-A56B-4B47-818A-378DB5092FD4}" dt="2021-11-03T15:04:26.629" v="2808" actId="14100"/>
          <ac:spMkLst>
            <pc:docMk/>
            <pc:sldMk cId="2292572031" sldId="286"/>
            <ac:spMk id="15" creationId="{8528F44F-0727-4EC0-BD3A-67599AB95DBA}"/>
          </ac:spMkLst>
        </pc:spChg>
        <pc:spChg chg="add mod">
          <ac:chgData name="Jeremy Likness" userId="e267bec1-1135-4bed-a900-a79bf59eb90e" providerId="ADAL" clId="{7DCC561B-A56B-4B47-818A-378DB5092FD4}" dt="2021-10-28T20:32:57.955" v="2655" actId="207"/>
          <ac:spMkLst>
            <pc:docMk/>
            <pc:sldMk cId="2292572031" sldId="286"/>
            <ac:spMk id="18" creationId="{35CFDEF9-C973-4626-9677-6E3FDA811A47}"/>
          </ac:spMkLst>
        </pc:spChg>
        <pc:spChg chg="add mod">
          <ac:chgData name="Jeremy Likness" userId="e267bec1-1135-4bed-a900-a79bf59eb90e" providerId="ADAL" clId="{7DCC561B-A56B-4B47-818A-378DB5092FD4}" dt="2021-10-28T22:08:50.286" v="2680" actId="1076"/>
          <ac:spMkLst>
            <pc:docMk/>
            <pc:sldMk cId="2292572031" sldId="286"/>
            <ac:spMk id="19" creationId="{033C7DA5-E5E0-4C74-ADBA-28D8F5EE8414}"/>
          </ac:spMkLst>
        </pc:spChg>
        <pc:graphicFrameChg chg="add del mod">
          <ac:chgData name="Jeremy Likness" userId="e267bec1-1135-4bed-a900-a79bf59eb90e" providerId="ADAL" clId="{7DCC561B-A56B-4B47-818A-378DB5092FD4}" dt="2021-10-28T20:24:17.839" v="2601" actId="478"/>
          <ac:graphicFrameMkLst>
            <pc:docMk/>
            <pc:sldMk cId="2292572031" sldId="286"/>
            <ac:graphicFrameMk id="16" creationId="{F2B59854-7EB7-4F94-82B4-54E9D8F4E98E}"/>
          </ac:graphicFrameMkLst>
        </pc:graphicFrameChg>
        <pc:graphicFrameChg chg="add mod">
          <ac:chgData name="Jeremy Likness" userId="e267bec1-1135-4bed-a900-a79bf59eb90e" providerId="ADAL" clId="{7DCC561B-A56B-4B47-818A-378DB5092FD4}" dt="2021-10-28T20:30:45.147" v="2630" actId="403"/>
          <ac:graphicFrameMkLst>
            <pc:docMk/>
            <pc:sldMk cId="2292572031" sldId="286"/>
            <ac:graphicFrameMk id="17" creationId="{4B366886-D8BB-4F14-8F22-5605B41E44F0}"/>
          </ac:graphicFrameMkLst>
        </pc:graphicFrameChg>
      </pc:sldChg>
      <pc:sldChg chg="addSp delSp modSp add del mod modTransition addAnim delAnim modAnim">
        <pc:chgData name="Jeremy Likness" userId="e267bec1-1135-4bed-a900-a79bf59eb90e" providerId="ADAL" clId="{7DCC561B-A56B-4B47-818A-378DB5092FD4}" dt="2021-11-03T16:35:38.826" v="2902"/>
        <pc:sldMkLst>
          <pc:docMk/>
          <pc:sldMk cId="416753516" sldId="287"/>
        </pc:sldMkLst>
        <pc:spChg chg="add del mod">
          <ac:chgData name="Jeremy Likness" userId="e267bec1-1135-4bed-a900-a79bf59eb90e" providerId="ADAL" clId="{7DCC561B-A56B-4B47-818A-378DB5092FD4}" dt="2021-11-03T14:48:52.148" v="2730" actId="478"/>
          <ac:spMkLst>
            <pc:docMk/>
            <pc:sldMk cId="416753516" sldId="287"/>
            <ac:spMk id="4" creationId="{07C8EE4B-E28A-42A7-B41A-D427CDBD5A0B}"/>
          </ac:spMkLst>
        </pc:spChg>
        <pc:spChg chg="add del mod">
          <ac:chgData name="Jeremy Likness" userId="e267bec1-1135-4bed-a900-a79bf59eb90e" providerId="ADAL" clId="{7DCC561B-A56B-4B47-818A-378DB5092FD4}" dt="2021-11-03T14:48:49.016" v="2727" actId="478"/>
          <ac:spMkLst>
            <pc:docMk/>
            <pc:sldMk cId="416753516" sldId="287"/>
            <ac:spMk id="5" creationId="{56136413-7A67-4D52-8525-9B82C81A04CE}"/>
          </ac:spMkLst>
        </pc:spChg>
        <pc:spChg chg="add del mod">
          <ac:chgData name="Jeremy Likness" userId="e267bec1-1135-4bed-a900-a79bf59eb90e" providerId="ADAL" clId="{7DCC561B-A56B-4B47-818A-378DB5092FD4}" dt="2021-11-03T14:48:42.653" v="2721" actId="478"/>
          <ac:spMkLst>
            <pc:docMk/>
            <pc:sldMk cId="416753516" sldId="287"/>
            <ac:spMk id="7" creationId="{06A4A457-E5F4-49D9-BEF1-0624812F6BAF}"/>
          </ac:spMkLst>
        </pc:spChg>
        <pc:spChg chg="mod">
          <ac:chgData name="Jeremy Likness" userId="e267bec1-1135-4bed-a900-a79bf59eb90e" providerId="ADAL" clId="{7DCC561B-A56B-4B47-818A-378DB5092FD4}" dt="2021-11-03T14:53:32.712" v="2735" actId="108"/>
          <ac:spMkLst>
            <pc:docMk/>
            <pc:sldMk cId="416753516" sldId="287"/>
            <ac:spMk id="9" creationId="{022DE545-3713-443D-AA88-8C24C4605E1E}"/>
          </ac:spMkLst>
        </pc:spChg>
        <pc:spChg chg="mod">
          <ac:chgData name="Jeremy Likness" userId="e267bec1-1135-4bed-a900-a79bf59eb90e" providerId="ADAL" clId="{7DCC561B-A56B-4B47-818A-378DB5092FD4}" dt="2021-11-03T15:08:09.348" v="2811" actId="14100"/>
          <ac:spMkLst>
            <pc:docMk/>
            <pc:sldMk cId="416753516" sldId="287"/>
            <ac:spMk id="15" creationId="{8528F44F-0727-4EC0-BD3A-67599AB95DBA}"/>
          </ac:spMkLst>
        </pc:spChg>
        <pc:spChg chg="add del mod">
          <ac:chgData name="Jeremy Likness" userId="e267bec1-1135-4bed-a900-a79bf59eb90e" providerId="ADAL" clId="{7DCC561B-A56B-4B47-818A-378DB5092FD4}" dt="2021-11-03T14:51:21.031" v="2731" actId="478"/>
          <ac:spMkLst>
            <pc:docMk/>
            <pc:sldMk cId="416753516" sldId="287"/>
            <ac:spMk id="18" creationId="{35CFDEF9-C973-4626-9677-6E3FDA811A47}"/>
          </ac:spMkLst>
        </pc:spChg>
        <pc:spChg chg="add mod">
          <ac:chgData name="Jeremy Likness" userId="e267bec1-1135-4bed-a900-a79bf59eb90e" providerId="ADAL" clId="{7DCC561B-A56B-4B47-818A-378DB5092FD4}" dt="2021-11-03T14:53:36.766" v="2736" actId="108"/>
          <ac:spMkLst>
            <pc:docMk/>
            <pc:sldMk cId="416753516" sldId="287"/>
            <ac:spMk id="20" creationId="{61595A4C-C9DE-4DD1-ADB8-4FF85E08382B}"/>
          </ac:spMkLst>
        </pc:spChg>
        <pc:graphicFrameChg chg="del">
          <ac:chgData name="Jeremy Likness" userId="e267bec1-1135-4bed-a900-a79bf59eb90e" providerId="ADAL" clId="{7DCC561B-A56B-4B47-818A-378DB5092FD4}" dt="2021-11-03T14:46:55.281" v="2687" actId="478"/>
          <ac:graphicFrameMkLst>
            <pc:docMk/>
            <pc:sldMk cId="416753516" sldId="287"/>
            <ac:graphicFrameMk id="17" creationId="{4B366886-D8BB-4F14-8F22-5605B41E44F0}"/>
          </ac:graphicFrameMkLst>
        </pc:graphicFrameChg>
      </pc:sldChg>
      <pc:sldChg chg="addSp delSp modSp add mod modTransition delAnim modAnim">
        <pc:chgData name="Jeremy Likness" userId="e267bec1-1135-4bed-a900-a79bf59eb90e" providerId="ADAL" clId="{7DCC561B-A56B-4B47-818A-378DB5092FD4}" dt="2021-11-03T16:35:38.826" v="2902"/>
        <pc:sldMkLst>
          <pc:docMk/>
          <pc:sldMk cId="730418043" sldId="290"/>
        </pc:sldMkLst>
        <pc:spChg chg="del">
          <ac:chgData name="Jeremy Likness" userId="e267bec1-1135-4bed-a900-a79bf59eb90e" providerId="ADAL" clId="{7DCC561B-A56B-4B47-818A-378DB5092FD4}" dt="2021-11-03T16:29:00.679" v="2844" actId="478"/>
          <ac:spMkLst>
            <pc:docMk/>
            <pc:sldMk cId="730418043" sldId="290"/>
            <ac:spMk id="2" creationId="{E150C0B0-ED21-4048-B32A-4023722F3F50}"/>
          </ac:spMkLst>
        </pc:spChg>
        <pc:spChg chg="del mod">
          <ac:chgData name="Jeremy Likness" userId="e267bec1-1135-4bed-a900-a79bf59eb90e" providerId="ADAL" clId="{7DCC561B-A56B-4B47-818A-378DB5092FD4}" dt="2021-11-03T16:28:58.047" v="2843" actId="478"/>
          <ac:spMkLst>
            <pc:docMk/>
            <pc:sldMk cId="730418043" sldId="290"/>
            <ac:spMk id="4" creationId="{07C8EE4B-E28A-42A7-B41A-D427CDBD5A0B}"/>
          </ac:spMkLst>
        </pc:spChg>
        <pc:spChg chg="del">
          <ac:chgData name="Jeremy Likness" userId="e267bec1-1135-4bed-a900-a79bf59eb90e" providerId="ADAL" clId="{7DCC561B-A56B-4B47-818A-378DB5092FD4}" dt="2021-11-03T16:29:06.663" v="2846" actId="478"/>
          <ac:spMkLst>
            <pc:docMk/>
            <pc:sldMk cId="730418043" sldId="290"/>
            <ac:spMk id="5" creationId="{56136413-7A67-4D52-8525-9B82C81A04CE}"/>
          </ac:spMkLst>
        </pc:spChg>
        <pc:spChg chg="add del mod">
          <ac:chgData name="Jeremy Likness" userId="e267bec1-1135-4bed-a900-a79bf59eb90e" providerId="ADAL" clId="{7DCC561B-A56B-4B47-818A-378DB5092FD4}" dt="2021-11-03T16:29:05.383" v="2845" actId="478"/>
          <ac:spMkLst>
            <pc:docMk/>
            <pc:sldMk cId="730418043" sldId="290"/>
            <ac:spMk id="6" creationId="{45EF2E61-7133-43DD-AFF6-351A53670064}"/>
          </ac:spMkLst>
        </pc:spChg>
        <pc:spChg chg="del">
          <ac:chgData name="Jeremy Likness" userId="e267bec1-1135-4bed-a900-a79bf59eb90e" providerId="ADAL" clId="{7DCC561B-A56B-4B47-818A-378DB5092FD4}" dt="2021-11-03T16:29:10.454" v="2847" actId="478"/>
          <ac:spMkLst>
            <pc:docMk/>
            <pc:sldMk cId="730418043" sldId="290"/>
            <ac:spMk id="7" creationId="{06A4A457-E5F4-49D9-BEF1-0624812F6BAF}"/>
          </ac:spMkLst>
        </pc:spChg>
        <pc:spChg chg="del">
          <ac:chgData name="Jeremy Likness" userId="e267bec1-1135-4bed-a900-a79bf59eb90e" providerId="ADAL" clId="{7DCC561B-A56B-4B47-818A-378DB5092FD4}" dt="2021-11-03T16:29:51.286" v="2861" actId="478"/>
          <ac:spMkLst>
            <pc:docMk/>
            <pc:sldMk cId="730418043" sldId="290"/>
            <ac:spMk id="8" creationId="{987CF93B-BF65-4F38-9330-0B224EC45F5E}"/>
          </ac:spMkLst>
        </pc:spChg>
        <pc:spChg chg="del">
          <ac:chgData name="Jeremy Likness" userId="e267bec1-1135-4bed-a900-a79bf59eb90e" providerId="ADAL" clId="{7DCC561B-A56B-4B47-818A-378DB5092FD4}" dt="2021-11-03T16:29:20.369" v="2851" actId="478"/>
          <ac:spMkLst>
            <pc:docMk/>
            <pc:sldMk cId="730418043" sldId="290"/>
            <ac:spMk id="9" creationId="{022DE545-3713-443D-AA88-8C24C4605E1E}"/>
          </ac:spMkLst>
        </pc:spChg>
        <pc:spChg chg="del">
          <ac:chgData name="Jeremy Likness" userId="e267bec1-1135-4bed-a900-a79bf59eb90e" providerId="ADAL" clId="{7DCC561B-A56B-4B47-818A-378DB5092FD4}" dt="2021-11-03T16:29:18.549" v="2850" actId="478"/>
          <ac:spMkLst>
            <pc:docMk/>
            <pc:sldMk cId="730418043" sldId="290"/>
            <ac:spMk id="10" creationId="{3DE898F1-233C-48F1-BFBC-2AC2FDD8449C}"/>
          </ac:spMkLst>
        </pc:spChg>
        <pc:spChg chg="del">
          <ac:chgData name="Jeremy Likness" userId="e267bec1-1135-4bed-a900-a79bf59eb90e" providerId="ADAL" clId="{7DCC561B-A56B-4B47-818A-378DB5092FD4}" dt="2021-11-03T16:29:16.684" v="2849" actId="478"/>
          <ac:spMkLst>
            <pc:docMk/>
            <pc:sldMk cId="730418043" sldId="290"/>
            <ac:spMk id="11" creationId="{77AB1C77-83A6-4FC9-9CC5-650B8D0E0C63}"/>
          </ac:spMkLst>
        </pc:spChg>
        <pc:spChg chg="del">
          <ac:chgData name="Jeremy Likness" userId="e267bec1-1135-4bed-a900-a79bf59eb90e" providerId="ADAL" clId="{7DCC561B-A56B-4B47-818A-378DB5092FD4}" dt="2021-11-03T16:29:12.961" v="2848" actId="478"/>
          <ac:spMkLst>
            <pc:docMk/>
            <pc:sldMk cId="730418043" sldId="290"/>
            <ac:spMk id="12" creationId="{2EC53575-F4B2-4682-85D1-5E1A4003B20F}"/>
          </ac:spMkLst>
        </pc:spChg>
        <pc:spChg chg="del">
          <ac:chgData name="Jeremy Likness" userId="e267bec1-1135-4bed-a900-a79bf59eb90e" providerId="ADAL" clId="{7DCC561B-A56B-4B47-818A-378DB5092FD4}" dt="2021-11-03T16:29:24.332" v="2852" actId="478"/>
          <ac:spMkLst>
            <pc:docMk/>
            <pc:sldMk cId="730418043" sldId="290"/>
            <ac:spMk id="13" creationId="{10C8B352-EA68-4556-972E-371FA1865C79}"/>
          </ac:spMkLst>
        </pc:spChg>
        <pc:spChg chg="del mod">
          <ac:chgData name="Jeremy Likness" userId="e267bec1-1135-4bed-a900-a79bf59eb90e" providerId="ADAL" clId="{7DCC561B-A56B-4B47-818A-378DB5092FD4}" dt="2021-11-03T16:29:27.453" v="2855" actId="478"/>
          <ac:spMkLst>
            <pc:docMk/>
            <pc:sldMk cId="730418043" sldId="290"/>
            <ac:spMk id="14" creationId="{38907F8C-D408-4CCA-8531-7BDBAF95AFFC}"/>
          </ac:spMkLst>
        </pc:spChg>
        <pc:spChg chg="del">
          <ac:chgData name="Jeremy Likness" userId="e267bec1-1135-4bed-a900-a79bf59eb90e" providerId="ADAL" clId="{7DCC561B-A56B-4B47-818A-378DB5092FD4}" dt="2021-11-03T16:29:28.876" v="2856" actId="478"/>
          <ac:spMkLst>
            <pc:docMk/>
            <pc:sldMk cId="730418043" sldId="290"/>
            <ac:spMk id="15" creationId="{8528F44F-0727-4EC0-BD3A-67599AB95DBA}"/>
          </ac:spMkLst>
        </pc:spChg>
        <pc:spChg chg="del">
          <ac:chgData name="Jeremy Likness" userId="e267bec1-1135-4bed-a900-a79bf59eb90e" providerId="ADAL" clId="{7DCC561B-A56B-4B47-818A-378DB5092FD4}" dt="2021-11-03T16:29:37.502" v="2857" actId="478"/>
          <ac:spMkLst>
            <pc:docMk/>
            <pc:sldMk cId="730418043" sldId="290"/>
            <ac:spMk id="19" creationId="{033C7DA5-E5E0-4C74-ADBA-28D8F5EE8414}"/>
          </ac:spMkLst>
        </pc:spChg>
        <pc:spChg chg="mod">
          <ac:chgData name="Jeremy Likness" userId="e267bec1-1135-4bed-a900-a79bf59eb90e" providerId="ADAL" clId="{7DCC561B-A56B-4B47-818A-378DB5092FD4}" dt="2021-11-03T16:29:50.006" v="2860" actId="1076"/>
          <ac:spMkLst>
            <pc:docMk/>
            <pc:sldMk cId="730418043" sldId="290"/>
            <ac:spMk id="20" creationId="{61595A4C-C9DE-4DD1-ADB8-4FF85E08382B}"/>
          </ac:spMkLst>
        </pc:spChg>
        <pc:spChg chg="add mod">
          <ac:chgData name="Jeremy Likness" userId="e267bec1-1135-4bed-a900-a79bf59eb90e" providerId="ADAL" clId="{7DCC561B-A56B-4B47-818A-378DB5092FD4}" dt="2021-11-03T16:33:53.145" v="2897"/>
          <ac:spMkLst>
            <pc:docMk/>
            <pc:sldMk cId="730418043" sldId="290"/>
            <ac:spMk id="21" creationId="{9010E9F4-AE66-4AB8-94DE-E1B5D505E927}"/>
          </ac:spMkLst>
        </pc:spChg>
        <pc:graphicFrameChg chg="add mod ord">
          <ac:chgData name="Jeremy Likness" userId="e267bec1-1135-4bed-a900-a79bf59eb90e" providerId="ADAL" clId="{7DCC561B-A56B-4B47-818A-378DB5092FD4}" dt="2021-11-03T16:34:47.861" v="2900" actId="692"/>
          <ac:graphicFrameMkLst>
            <pc:docMk/>
            <pc:sldMk cId="730418043" sldId="290"/>
            <ac:graphicFrameMk id="18" creationId="{A91C0DF3-55D7-4249-8041-9209C8F9EE1F}"/>
          </ac:graphicFrameMkLst>
        </pc:graphicFrameChg>
      </pc:sldChg>
      <pc:sldChg chg="modSp add modTransition modAnim">
        <pc:chgData name="Jeremy Likness" userId="e267bec1-1135-4bed-a900-a79bf59eb90e" providerId="ADAL" clId="{7DCC561B-A56B-4B47-818A-378DB5092FD4}" dt="2021-11-03T16:35:01.561" v="2901"/>
        <pc:sldMkLst>
          <pc:docMk/>
          <pc:sldMk cId="2009008792" sldId="291"/>
        </pc:sldMkLst>
        <pc:graphicFrameChg chg="mod">
          <ac:chgData name="Jeremy Likness" userId="e267bec1-1135-4bed-a900-a79bf59eb90e" providerId="ADAL" clId="{7DCC561B-A56B-4B47-818A-378DB5092FD4}" dt="2021-11-03T16:33:29.502" v="2895" actId="692"/>
          <ac:graphicFrameMkLst>
            <pc:docMk/>
            <pc:sldMk cId="2009008792" sldId="291"/>
            <ac:graphicFrameMk id="18" creationId="{A91C0DF3-55D7-4249-8041-9209C8F9EE1F}"/>
          </ac:graphicFrameMkLst>
        </pc:graphicFrameChg>
      </pc:sldChg>
    </pc:docChg>
  </pc:docChgLst>
  <pc:docChgLst>
    <pc:chgData userId="34c9c75481830947" providerId="LiveId" clId="{8036FBC8-83A3-44EA-A253-345AF716CE8A}"/>
    <pc:docChg chg="modSld">
      <pc:chgData name="" userId="34c9c75481830947" providerId="LiveId" clId="{8036FBC8-83A3-44EA-A253-345AF716CE8A}" dt="2021-12-28T17:11:21.115" v="81"/>
      <pc:docMkLst>
        <pc:docMk/>
      </pc:docMkLst>
      <pc:sldChg chg="modAnim">
        <pc:chgData name="" userId="34c9c75481830947" providerId="LiveId" clId="{8036FBC8-83A3-44EA-A253-345AF716CE8A}" dt="2021-12-28T17:00:40.071" v="4"/>
        <pc:sldMkLst>
          <pc:docMk/>
          <pc:sldMk cId="1108877457" sldId="260"/>
        </pc:sldMkLst>
      </pc:sldChg>
      <pc:sldChg chg="modAnim">
        <pc:chgData name="" userId="34c9c75481830947" providerId="LiveId" clId="{8036FBC8-83A3-44EA-A253-345AF716CE8A}" dt="2021-12-28T17:02:23.975" v="7"/>
        <pc:sldMkLst>
          <pc:docMk/>
          <pc:sldMk cId="1632566721" sldId="281"/>
        </pc:sldMkLst>
      </pc:sldChg>
      <pc:sldChg chg="modAnim">
        <pc:chgData name="" userId="34c9c75481830947" providerId="LiveId" clId="{8036FBC8-83A3-44EA-A253-345AF716CE8A}" dt="2021-12-28T17:02:10.947" v="6"/>
        <pc:sldMkLst>
          <pc:docMk/>
          <pc:sldMk cId="1671012836" sldId="282"/>
        </pc:sldMkLst>
      </pc:sldChg>
      <pc:sldChg chg="modAnim">
        <pc:chgData name="" userId="34c9c75481830947" providerId="LiveId" clId="{8036FBC8-83A3-44EA-A253-345AF716CE8A}" dt="2021-12-28T17:10:54.880" v="79"/>
        <pc:sldMkLst>
          <pc:docMk/>
          <pc:sldMk cId="238026939" sldId="283"/>
        </pc:sldMkLst>
      </pc:sldChg>
      <pc:sldChg chg="modAnim">
        <pc:chgData name="" userId="34c9c75481830947" providerId="LiveId" clId="{8036FBC8-83A3-44EA-A253-345AF716CE8A}" dt="2021-12-28T17:11:21.115" v="81"/>
        <pc:sldMkLst>
          <pc:docMk/>
          <pc:sldMk cId="4091876797" sldId="285"/>
        </pc:sldMkLst>
      </pc:sldChg>
    </pc:docChg>
  </pc:docChgLst>
  <pc:docChgLst>
    <pc:chgData name="Elena G Blanco" userId="34c9c75481830947" providerId="Windows Live" clId="Web-{A9E73BB8-53E1-49C7-97B8-EE0B87973FA6}"/>
    <pc:docChg chg="modSld">
      <pc:chgData name="Elena G Blanco" userId="34c9c75481830947" providerId="Windows Live" clId="Web-{A9E73BB8-53E1-49C7-97B8-EE0B87973FA6}" dt="2021-12-28T16:54:34.950" v="51"/>
      <pc:docMkLst>
        <pc:docMk/>
      </pc:docMkLst>
      <pc:sldChg chg="modSp modTransition">
        <pc:chgData name="Elena G Blanco" userId="34c9c75481830947" providerId="Windows Live" clId="Web-{A9E73BB8-53E1-49C7-97B8-EE0B87973FA6}" dt="2021-12-28T16:54:34.950" v="51"/>
        <pc:sldMkLst>
          <pc:docMk/>
          <pc:sldMk cId="1108877457" sldId="260"/>
        </pc:sldMkLst>
        <pc:picChg chg="mod">
          <ac:chgData name="Elena G Blanco" userId="34c9c75481830947" providerId="Windows Live" clId="Web-{A9E73BB8-53E1-49C7-97B8-EE0B87973FA6}" dt="2021-12-28T16:50:13.490" v="40" actId="1076"/>
          <ac:picMkLst>
            <pc:docMk/>
            <pc:sldMk cId="1108877457" sldId="260"/>
            <ac:picMk id="6" creationId="{861FB051-2280-4CD9-B0F3-E4D3E0A298D1}"/>
          </ac:picMkLst>
        </pc:picChg>
      </pc:sldChg>
      <pc:sldChg chg="modSp">
        <pc:chgData name="Elena G Blanco" userId="34c9c75481830947" providerId="Windows Live" clId="Web-{A9E73BB8-53E1-49C7-97B8-EE0B87973FA6}" dt="2021-12-28T16:47:13.830" v="7" actId="20577"/>
        <pc:sldMkLst>
          <pc:docMk/>
          <pc:sldMk cId="1138217056" sldId="263"/>
        </pc:sldMkLst>
        <pc:spChg chg="mod">
          <ac:chgData name="Elena G Blanco" userId="34c9c75481830947" providerId="Windows Live" clId="Web-{A9E73BB8-53E1-49C7-97B8-EE0B87973FA6}" dt="2021-12-28T16:47:13.830" v="7" actId="20577"/>
          <ac:spMkLst>
            <pc:docMk/>
            <pc:sldMk cId="1138217056" sldId="263"/>
            <ac:spMk id="8" creationId="{6DA6C5EA-1B33-4860-8D6A-A17570951052}"/>
          </ac:spMkLst>
        </pc:spChg>
      </pc:sldChg>
      <pc:sldChg chg="mod modShow">
        <pc:chgData name="Elena G Blanco" userId="34c9c75481830947" providerId="Windows Live" clId="Web-{A9E73BB8-53E1-49C7-97B8-EE0B87973FA6}" dt="2021-12-28T16:47:17.580" v="8"/>
        <pc:sldMkLst>
          <pc:docMk/>
          <pc:sldMk cId="1211440190" sldId="278"/>
        </pc:sldMkLst>
      </pc:sldChg>
      <pc:sldChg chg="modSp modTransition">
        <pc:chgData name="Elena G Blanco" userId="34c9c75481830947" providerId="Windows Live" clId="Web-{A9E73BB8-53E1-49C7-97B8-EE0B87973FA6}" dt="2021-12-28T16:52:16.633" v="48"/>
        <pc:sldMkLst>
          <pc:docMk/>
          <pc:sldMk cId="1632566721" sldId="281"/>
        </pc:sldMkLst>
        <pc:spChg chg="mod">
          <ac:chgData name="Elena G Blanco" userId="34c9c75481830947" providerId="Windows Live" clId="Web-{A9E73BB8-53E1-49C7-97B8-EE0B87973FA6}" dt="2021-12-28T16:50:09.990" v="39" actId="1076"/>
          <ac:spMkLst>
            <pc:docMk/>
            <pc:sldMk cId="1632566721" sldId="281"/>
            <ac:spMk id="8" creationId="{F608E225-F53A-44E1-95DD-6BB877B617DD}"/>
          </ac:spMkLst>
        </pc:spChg>
        <pc:picChg chg="mod">
          <ac:chgData name="Elena G Blanco" userId="34c9c75481830947" providerId="Windows Live" clId="Web-{A9E73BB8-53E1-49C7-97B8-EE0B87973FA6}" dt="2021-12-28T16:50:00.989" v="37" actId="1076"/>
          <ac:picMkLst>
            <pc:docMk/>
            <pc:sldMk cId="1632566721" sldId="281"/>
            <ac:picMk id="7" creationId="{2B596F04-4801-498D-B7E4-8545B8E082A0}"/>
          </ac:picMkLst>
        </pc:picChg>
      </pc:sldChg>
      <pc:sldChg chg="modSp modTransition delAnim">
        <pc:chgData name="Elena G Blanco" userId="34c9c75481830947" providerId="Windows Live" clId="Web-{A9E73BB8-53E1-49C7-97B8-EE0B87973FA6}" dt="2021-12-28T16:53:49.947" v="50"/>
        <pc:sldMkLst>
          <pc:docMk/>
          <pc:sldMk cId="1671012836" sldId="282"/>
        </pc:sldMkLst>
        <pc:picChg chg="mod">
          <ac:chgData name="Elena G Blanco" userId="34c9c75481830947" providerId="Windows Live" clId="Web-{A9E73BB8-53E1-49C7-97B8-EE0B87973FA6}" dt="2021-12-28T16:49:57.083" v="36" actId="1076"/>
          <ac:picMkLst>
            <pc:docMk/>
            <pc:sldMk cId="1671012836" sldId="282"/>
            <ac:picMk id="2050" creationId="{07594E88-4D78-4374-9632-BF16B5F08401}"/>
          </ac:picMkLst>
        </pc:picChg>
      </pc:sldChg>
      <pc:sldChg chg="modSp">
        <pc:chgData name="Elena G Blanco" userId="34c9c75481830947" providerId="Windows Live" clId="Web-{A9E73BB8-53E1-49C7-97B8-EE0B87973FA6}" dt="2021-12-28T16:51:25.569" v="46" actId="1076"/>
        <pc:sldMkLst>
          <pc:docMk/>
          <pc:sldMk cId="238026939" sldId="283"/>
        </pc:sldMkLst>
        <pc:spChg chg="mod">
          <ac:chgData name="Elena G Blanco" userId="34c9c75481830947" providerId="Windows Live" clId="Web-{A9E73BB8-53E1-49C7-97B8-EE0B87973FA6}" dt="2021-12-28T16:49:31.145" v="31" actId="1076"/>
          <ac:spMkLst>
            <pc:docMk/>
            <pc:sldMk cId="238026939" sldId="283"/>
            <ac:spMk id="6" creationId="{B45C89FF-C25E-4389-B483-6090C07E9708}"/>
          </ac:spMkLst>
        </pc:spChg>
        <pc:spChg chg="mod">
          <ac:chgData name="Elena G Blanco" userId="34c9c75481830947" providerId="Windows Live" clId="Web-{A9E73BB8-53E1-49C7-97B8-EE0B87973FA6}" dt="2021-12-28T16:51:16.538" v="42" actId="1076"/>
          <ac:spMkLst>
            <pc:docMk/>
            <pc:sldMk cId="238026939" sldId="283"/>
            <ac:spMk id="7" creationId="{4DF916F4-7170-4D63-B776-089FB8CA64A1}"/>
          </ac:spMkLst>
        </pc:spChg>
        <pc:spChg chg="mod">
          <ac:chgData name="Elena G Blanco" userId="34c9c75481830947" providerId="Windows Live" clId="Web-{A9E73BB8-53E1-49C7-97B8-EE0B87973FA6}" dt="2021-12-28T16:48:51.050" v="24" actId="1076"/>
          <ac:spMkLst>
            <pc:docMk/>
            <pc:sldMk cId="238026939" sldId="283"/>
            <ac:spMk id="8" creationId="{6AA37B24-D977-4646-91F1-6740A4E93DE8}"/>
          </ac:spMkLst>
        </pc:spChg>
        <pc:spChg chg="mod">
          <ac:chgData name="Elena G Blanco" userId="34c9c75481830947" providerId="Windows Live" clId="Web-{A9E73BB8-53E1-49C7-97B8-EE0B87973FA6}" dt="2021-12-28T16:51:13.616" v="41" actId="1076"/>
          <ac:spMkLst>
            <pc:docMk/>
            <pc:sldMk cId="238026939" sldId="283"/>
            <ac:spMk id="9" creationId="{DEB91577-629C-44E3-ABE0-6386F1378884}"/>
          </ac:spMkLst>
        </pc:spChg>
        <pc:spChg chg="mod">
          <ac:chgData name="Elena G Blanco" userId="34c9c75481830947" providerId="Windows Live" clId="Web-{A9E73BB8-53E1-49C7-97B8-EE0B87973FA6}" dt="2021-12-28T16:49:07.145" v="26" actId="1076"/>
          <ac:spMkLst>
            <pc:docMk/>
            <pc:sldMk cId="238026939" sldId="283"/>
            <ac:spMk id="10" creationId="{CBF645F1-319B-42CC-9E77-1101DED74658}"/>
          </ac:spMkLst>
        </pc:spChg>
        <pc:spChg chg="mod">
          <ac:chgData name="Elena G Blanco" userId="34c9c75481830947" providerId="Windows Live" clId="Web-{A9E73BB8-53E1-49C7-97B8-EE0B87973FA6}" dt="2021-12-28T16:51:25.554" v="43" actId="1076"/>
          <ac:spMkLst>
            <pc:docMk/>
            <pc:sldMk cId="238026939" sldId="283"/>
            <ac:spMk id="11" creationId="{7DCE6160-4FF4-482C-B61C-B8C0FFF81086}"/>
          </ac:spMkLst>
        </pc:spChg>
        <pc:spChg chg="mod">
          <ac:chgData name="Elena G Blanco" userId="34c9c75481830947" providerId="Windows Live" clId="Web-{A9E73BB8-53E1-49C7-97B8-EE0B87973FA6}" dt="2021-12-28T16:49:24.645" v="29" actId="1076"/>
          <ac:spMkLst>
            <pc:docMk/>
            <pc:sldMk cId="238026939" sldId="283"/>
            <ac:spMk id="12" creationId="{B74119CA-411E-4B26-8959-5D335E736B77}"/>
          </ac:spMkLst>
        </pc:spChg>
        <pc:spChg chg="mod">
          <ac:chgData name="Elena G Blanco" userId="34c9c75481830947" providerId="Windows Live" clId="Web-{A9E73BB8-53E1-49C7-97B8-EE0B87973FA6}" dt="2021-12-28T16:51:25.554" v="44" actId="1076"/>
          <ac:spMkLst>
            <pc:docMk/>
            <pc:sldMk cId="238026939" sldId="283"/>
            <ac:spMk id="13" creationId="{75718870-C961-4F89-AC35-1A44E355D87D}"/>
          </ac:spMkLst>
        </pc:spChg>
        <pc:spChg chg="mod">
          <ac:chgData name="Elena G Blanco" userId="34c9c75481830947" providerId="Windows Live" clId="Web-{A9E73BB8-53E1-49C7-97B8-EE0B87973FA6}" dt="2021-12-28T16:51:25.569" v="45" actId="1076"/>
          <ac:spMkLst>
            <pc:docMk/>
            <pc:sldMk cId="238026939" sldId="283"/>
            <ac:spMk id="15" creationId="{84F6E118-40E8-44F4-9993-8E6B87FA7174}"/>
          </ac:spMkLst>
        </pc:spChg>
        <pc:spChg chg="mod">
          <ac:chgData name="Elena G Blanco" userId="34c9c75481830947" providerId="Windows Live" clId="Web-{A9E73BB8-53E1-49C7-97B8-EE0B87973FA6}" dt="2021-12-28T16:51:25.569" v="46" actId="1076"/>
          <ac:spMkLst>
            <pc:docMk/>
            <pc:sldMk cId="238026939" sldId="283"/>
            <ac:spMk id="17" creationId="{F9A79074-4C52-4B21-A3DB-1A75227F4ED1}"/>
          </ac:spMkLst>
        </pc:spChg>
      </pc:sldChg>
      <pc:sldChg chg="modSp">
        <pc:chgData name="Elena G Blanco" userId="34c9c75481830947" providerId="Windows Live" clId="Web-{A9E73BB8-53E1-49C7-97B8-EE0B87973FA6}" dt="2021-12-28T16:49:46.020" v="34"/>
        <pc:sldMkLst>
          <pc:docMk/>
          <pc:sldMk cId="4091876797" sldId="285"/>
        </pc:sldMkLst>
        <pc:spChg chg="mod">
          <ac:chgData name="Elena G Blanco" userId="34c9c75481830947" providerId="Windows Live" clId="Web-{A9E73BB8-53E1-49C7-97B8-EE0B87973FA6}" dt="2021-12-28T16:49:46.020" v="34"/>
          <ac:spMkLst>
            <pc:docMk/>
            <pc:sldMk cId="4091876797" sldId="285"/>
            <ac:spMk id="11" creationId="{7DCE6160-4FF4-482C-B61C-B8C0FFF81086}"/>
          </ac:spMkLst>
        </pc:spChg>
      </pc:sldChg>
    </pc:docChg>
  </pc:docChgLst>
  <pc:docChgLst>
    <pc:chgData name="Elena G Blanco" userId="34c9c75481830947" providerId="Windows Live" clId="Web-{F7BB99B1-0B28-4923-B27C-E357A57A17EB}"/>
    <pc:docChg chg="modSld">
      <pc:chgData name="Elena G Blanco" userId="34c9c75481830947" providerId="Windows Live" clId="Web-{F7BB99B1-0B28-4923-B27C-E357A57A17EB}" dt="2022-01-02T10:09:47.836" v="29" actId="20577"/>
      <pc:docMkLst>
        <pc:docMk/>
      </pc:docMkLst>
      <pc:sldChg chg="modTransition">
        <pc:chgData name="Elena G Blanco" userId="34c9c75481830947" providerId="Windows Live" clId="Web-{F7BB99B1-0B28-4923-B27C-E357A57A17EB}" dt="2022-01-02T10:03:07.105" v="1"/>
        <pc:sldMkLst>
          <pc:docMk/>
          <pc:sldMk cId="3852120625" sldId="257"/>
        </pc:sldMkLst>
      </pc:sldChg>
      <pc:sldChg chg="modSp modTransition">
        <pc:chgData name="Elena G Blanco" userId="34c9c75481830947" providerId="Windows Live" clId="Web-{F7BB99B1-0B28-4923-B27C-E357A57A17EB}" dt="2022-01-02T10:09:47.836" v="29" actId="20577"/>
        <pc:sldMkLst>
          <pc:docMk/>
          <pc:sldMk cId="1138217056" sldId="263"/>
        </pc:sldMkLst>
        <pc:spChg chg="mod">
          <ac:chgData name="Elena G Blanco" userId="34c9c75481830947" providerId="Windows Live" clId="Web-{F7BB99B1-0B28-4923-B27C-E357A57A17EB}" dt="2022-01-02T10:09:47.836" v="29" actId="20577"/>
          <ac:spMkLst>
            <pc:docMk/>
            <pc:sldMk cId="1138217056" sldId="263"/>
            <ac:spMk id="8" creationId="{6DA6C5EA-1B33-4860-8D6A-A17570951052}"/>
          </ac:spMkLst>
        </pc:spChg>
      </pc:sldChg>
      <pc:sldChg chg="modTransition">
        <pc:chgData name="Elena G Blanco" userId="34c9c75481830947" providerId="Windows Live" clId="Web-{F7BB99B1-0B28-4923-B27C-E357A57A17EB}" dt="2022-01-02T10:03:04.699" v="0"/>
        <pc:sldMkLst>
          <pc:docMk/>
          <pc:sldMk cId="733066283" sldId="277"/>
        </pc:sldMkLst>
      </pc:sldChg>
      <pc:sldChg chg="modTransition">
        <pc:chgData name="Elena G Blanco" userId="34c9c75481830947" providerId="Windows Live" clId="Web-{F7BB99B1-0B28-4923-B27C-E357A57A17EB}" dt="2022-01-02T10:03:21.106" v="7"/>
        <pc:sldMkLst>
          <pc:docMk/>
          <pc:sldMk cId="1507218542" sldId="280"/>
        </pc:sldMkLst>
      </pc:sldChg>
      <pc:sldChg chg="modTransition">
        <pc:chgData name="Elena G Blanco" userId="34c9c75481830947" providerId="Windows Live" clId="Web-{F7BB99B1-0B28-4923-B27C-E357A57A17EB}" dt="2022-01-02T10:03:09.074" v="2"/>
        <pc:sldMkLst>
          <pc:docMk/>
          <pc:sldMk cId="3140779345" sldId="292"/>
        </pc:sldMkLst>
      </pc:sldChg>
      <pc:sldChg chg="modTransition">
        <pc:chgData name="Elena G Blanco" userId="34c9c75481830947" providerId="Windows Live" clId="Web-{F7BB99B1-0B28-4923-B27C-E357A57A17EB}" dt="2022-01-02T10:03:11.590" v="3"/>
        <pc:sldMkLst>
          <pc:docMk/>
          <pc:sldMk cId="3118911224" sldId="294"/>
        </pc:sldMkLst>
      </pc:sldChg>
      <pc:sldChg chg="modTransition">
        <pc:chgData name="Elena G Blanco" userId="34c9c75481830947" providerId="Windows Live" clId="Web-{F7BB99B1-0B28-4923-B27C-E357A57A17EB}" dt="2022-01-02T10:03:14.777" v="4"/>
        <pc:sldMkLst>
          <pc:docMk/>
          <pc:sldMk cId="1085540546" sldId="295"/>
        </pc:sldMkLst>
      </pc:sldChg>
      <pc:sldChg chg="modTransition">
        <pc:chgData name="Elena G Blanco" userId="34c9c75481830947" providerId="Windows Live" clId="Web-{F7BB99B1-0B28-4923-B27C-E357A57A17EB}" dt="2022-01-02T10:03:21.106" v="11"/>
        <pc:sldMkLst>
          <pc:docMk/>
          <pc:sldMk cId="439929639" sldId="296"/>
        </pc:sldMkLst>
      </pc:sldChg>
      <pc:sldChg chg="modTransition">
        <pc:chgData name="Elena G Blanco" userId="34c9c75481830947" providerId="Windows Live" clId="Web-{F7BB99B1-0B28-4923-B27C-E357A57A17EB}" dt="2022-01-02T10:03:21.106" v="6"/>
        <pc:sldMkLst>
          <pc:docMk/>
          <pc:sldMk cId="2687538179" sldId="297"/>
        </pc:sldMkLst>
      </pc:sldChg>
      <pc:sldChg chg="modTransition">
        <pc:chgData name="Elena G Blanco" userId="34c9c75481830947" providerId="Windows Live" clId="Web-{F7BB99B1-0B28-4923-B27C-E357A57A17EB}" dt="2022-01-02T10:03:21.106" v="8"/>
        <pc:sldMkLst>
          <pc:docMk/>
          <pc:sldMk cId="2797344342" sldId="298"/>
        </pc:sldMkLst>
      </pc:sldChg>
      <pc:sldChg chg="modTransition">
        <pc:chgData name="Elena G Blanco" userId="34c9c75481830947" providerId="Windows Live" clId="Web-{F7BB99B1-0B28-4923-B27C-E357A57A17EB}" dt="2022-01-02T10:03:21.106" v="9"/>
        <pc:sldMkLst>
          <pc:docMk/>
          <pc:sldMk cId="2622303252" sldId="299"/>
        </pc:sldMkLst>
      </pc:sldChg>
    </pc:docChg>
  </pc:docChgLst>
  <pc:docChgLst>
    <pc:chgData name="Elena G Blanco" userId="34c9c75481830947" providerId="Windows Live" clId="Web-{152828FB-CCDB-45C5-AA87-3273AE4EC2C3}"/>
    <pc:docChg chg="addSld delSld modSld sldOrd">
      <pc:chgData name="Elena G Blanco" userId="34c9c75481830947" providerId="Windows Live" clId="Web-{152828FB-CCDB-45C5-AA87-3273AE4EC2C3}" dt="2021-12-30T15:30:32.387" v="570" actId="20577"/>
      <pc:docMkLst>
        <pc:docMk/>
      </pc:docMkLst>
      <pc:sldChg chg="modSp">
        <pc:chgData name="Elena G Blanco" userId="34c9c75481830947" providerId="Windows Live" clId="Web-{152828FB-CCDB-45C5-AA87-3273AE4EC2C3}" dt="2021-12-30T10:10:11.068" v="396"/>
        <pc:sldMkLst>
          <pc:docMk/>
          <pc:sldMk cId="3852120625" sldId="257"/>
        </pc:sldMkLst>
        <pc:spChg chg="mod">
          <ac:chgData name="Elena G Blanco" userId="34c9c75481830947" providerId="Windows Live" clId="Web-{152828FB-CCDB-45C5-AA87-3273AE4EC2C3}" dt="2021-12-30T10:00:32.678" v="22" actId="20577"/>
          <ac:spMkLst>
            <pc:docMk/>
            <pc:sldMk cId="3852120625" sldId="257"/>
            <ac:spMk id="2" creationId="{096FE8AF-C54E-8B47-969A-459B511062AA}"/>
          </ac:spMkLst>
        </pc:spChg>
        <pc:spChg chg="mod">
          <ac:chgData name="Elena G Blanco" userId="34c9c75481830947" providerId="Windows Live" clId="Web-{152828FB-CCDB-45C5-AA87-3273AE4EC2C3}" dt="2021-12-30T10:00:24.693" v="17" actId="20577"/>
          <ac:spMkLst>
            <pc:docMk/>
            <pc:sldMk cId="3852120625" sldId="257"/>
            <ac:spMk id="3" creationId="{0783A175-10B8-0B47-A3ED-FDEB68569CA0}"/>
          </ac:spMkLst>
        </pc:spChg>
        <pc:picChg chg="mod modCrop">
          <ac:chgData name="Elena G Blanco" userId="34c9c75481830947" providerId="Windows Live" clId="Web-{152828FB-CCDB-45C5-AA87-3273AE4EC2C3}" dt="2021-12-30T10:10:11.068" v="396"/>
          <ac:picMkLst>
            <pc:docMk/>
            <pc:sldMk cId="3852120625" sldId="257"/>
            <ac:picMk id="5" creationId="{0769CD58-E93B-4E0E-8F2C-CB4AFAAEF248}"/>
          </ac:picMkLst>
        </pc:picChg>
      </pc:sldChg>
      <pc:sldChg chg="addSp delSp modSp del addAnim delAnim">
        <pc:chgData name="Elena G Blanco" userId="34c9c75481830947" providerId="Windows Live" clId="Web-{152828FB-CCDB-45C5-AA87-3273AE4EC2C3}" dt="2021-12-30T10:16:37.887" v="546"/>
        <pc:sldMkLst>
          <pc:docMk/>
          <pc:sldMk cId="1108877457" sldId="260"/>
        </pc:sldMkLst>
        <pc:spChg chg="add del">
          <ac:chgData name="Elena G Blanco" userId="34c9c75481830947" providerId="Windows Live" clId="Web-{152828FB-CCDB-45C5-AA87-3273AE4EC2C3}" dt="2021-12-30T10:02:48.779" v="32"/>
          <ac:spMkLst>
            <pc:docMk/>
            <pc:sldMk cId="1108877457" sldId="260"/>
            <ac:spMk id="2" creationId="{5B5BBB90-B9FF-ED4A-9587-76C518C2BC9E}"/>
          </ac:spMkLst>
        </pc:spChg>
        <pc:spChg chg="add del mod">
          <ac:chgData name="Elena G Blanco" userId="34c9c75481830947" providerId="Windows Live" clId="Web-{152828FB-CCDB-45C5-AA87-3273AE4EC2C3}" dt="2021-12-30T10:02:48.779" v="32"/>
          <ac:spMkLst>
            <pc:docMk/>
            <pc:sldMk cId="1108877457" sldId="260"/>
            <ac:spMk id="5" creationId="{E29A7CD7-D025-4389-A9D3-D9336C1E0BC1}"/>
          </ac:spMkLst>
        </pc:spChg>
        <pc:spChg chg="add del">
          <ac:chgData name="Elena G Blanco" userId="34c9c75481830947" providerId="Windows Live" clId="Web-{152828FB-CCDB-45C5-AA87-3273AE4EC2C3}" dt="2021-12-30T10:02:48.779" v="34"/>
          <ac:spMkLst>
            <pc:docMk/>
            <pc:sldMk cId="1108877457" sldId="260"/>
            <ac:spMk id="7" creationId="{5EE5664F-2706-4606-B61A-79AF43B57DBE}"/>
          </ac:spMkLst>
        </pc:spChg>
        <pc:picChg chg="add del">
          <ac:chgData name="Elena G Blanco" userId="34c9c75481830947" providerId="Windows Live" clId="Web-{152828FB-CCDB-45C5-AA87-3273AE4EC2C3}" dt="2021-12-30T10:02:48.779" v="33"/>
          <ac:picMkLst>
            <pc:docMk/>
            <pc:sldMk cId="1108877457" sldId="260"/>
            <ac:picMk id="4" creationId="{5BD44815-8B5D-4284-87BA-6E4000CFBA52}"/>
          </ac:picMkLst>
        </pc:picChg>
        <pc:picChg chg="add del">
          <ac:chgData name="Elena G Blanco" userId="34c9c75481830947" providerId="Windows Live" clId="Web-{152828FB-CCDB-45C5-AA87-3273AE4EC2C3}" dt="2021-12-30T10:02:48.779" v="35"/>
          <ac:picMkLst>
            <pc:docMk/>
            <pc:sldMk cId="1108877457" sldId="260"/>
            <ac:picMk id="6" creationId="{861FB051-2280-4CD9-B0F3-E4D3E0A298D1}"/>
          </ac:picMkLst>
        </pc:picChg>
      </pc:sldChg>
      <pc:sldChg chg="del">
        <pc:chgData name="Elena G Blanco" userId="34c9c75481830947" providerId="Windows Live" clId="Web-{152828FB-CCDB-45C5-AA87-3273AE4EC2C3}" dt="2021-12-30T10:16:37.871" v="541"/>
        <pc:sldMkLst>
          <pc:docMk/>
          <pc:sldMk cId="4113657981" sldId="262"/>
        </pc:sldMkLst>
      </pc:sldChg>
      <pc:sldChg chg="modSp">
        <pc:chgData name="Elena G Blanco" userId="34c9c75481830947" providerId="Windows Live" clId="Web-{152828FB-CCDB-45C5-AA87-3273AE4EC2C3}" dt="2021-12-30T15:30:32.387" v="570" actId="20577"/>
        <pc:sldMkLst>
          <pc:docMk/>
          <pc:sldMk cId="1138217056" sldId="263"/>
        </pc:sldMkLst>
        <pc:spChg chg="mod">
          <ac:chgData name="Elena G Blanco" userId="34c9c75481830947" providerId="Windows Live" clId="Web-{152828FB-CCDB-45C5-AA87-3273AE4EC2C3}" dt="2021-12-30T15:30:32.387" v="570" actId="20577"/>
          <ac:spMkLst>
            <pc:docMk/>
            <pc:sldMk cId="1138217056" sldId="263"/>
            <ac:spMk id="8" creationId="{6DA6C5EA-1B33-4860-8D6A-A17570951052}"/>
          </ac:spMkLst>
        </pc:spChg>
      </pc:sldChg>
      <pc:sldChg chg="del">
        <pc:chgData name="Elena G Blanco" userId="34c9c75481830947" providerId="Windows Live" clId="Web-{152828FB-CCDB-45C5-AA87-3273AE4EC2C3}" dt="2021-12-30T10:16:37.855" v="535"/>
        <pc:sldMkLst>
          <pc:docMk/>
          <pc:sldMk cId="1211440190" sldId="278"/>
        </pc:sldMkLst>
      </pc:sldChg>
      <pc:sldChg chg="addSp delSp modSp ord">
        <pc:chgData name="Elena G Blanco" userId="34c9c75481830947" providerId="Windows Live" clId="Web-{152828FB-CCDB-45C5-AA87-3273AE4EC2C3}" dt="2021-12-30T10:16:10.948" v="534" actId="20577"/>
        <pc:sldMkLst>
          <pc:docMk/>
          <pc:sldMk cId="1507218542" sldId="280"/>
        </pc:sldMkLst>
        <pc:spChg chg="add del mod">
          <ac:chgData name="Elena G Blanco" userId="34c9c75481830947" providerId="Windows Live" clId="Web-{152828FB-CCDB-45C5-AA87-3273AE4EC2C3}" dt="2021-12-30T10:15:50.165" v="515"/>
          <ac:spMkLst>
            <pc:docMk/>
            <pc:sldMk cId="1507218542" sldId="280"/>
            <ac:spMk id="3" creationId="{1D80766B-4FFB-4CF6-8ED0-AE1C72901AF0}"/>
          </ac:spMkLst>
        </pc:spChg>
        <pc:spChg chg="mod">
          <ac:chgData name="Elena G Blanco" userId="34c9c75481830947" providerId="Windows Live" clId="Web-{152828FB-CCDB-45C5-AA87-3273AE4EC2C3}" dt="2021-12-30T10:16:10.948" v="534" actId="20577"/>
          <ac:spMkLst>
            <pc:docMk/>
            <pc:sldMk cId="1507218542" sldId="280"/>
            <ac:spMk id="5" creationId="{6EC4D445-1268-4D24-8FEC-4406081F513B}"/>
          </ac:spMkLst>
        </pc:spChg>
        <pc:spChg chg="del">
          <ac:chgData name="Elena G Blanco" userId="34c9c75481830947" providerId="Windows Live" clId="Web-{152828FB-CCDB-45C5-AA87-3273AE4EC2C3}" dt="2021-12-30T10:15:47.087" v="514"/>
          <ac:spMkLst>
            <pc:docMk/>
            <pc:sldMk cId="1507218542" sldId="280"/>
            <ac:spMk id="6" creationId="{D00ABC1D-D9D7-4428-8463-8839B58233F3}"/>
          </ac:spMkLst>
        </pc:spChg>
      </pc:sldChg>
      <pc:sldChg chg="del">
        <pc:chgData name="Elena G Blanco" userId="34c9c75481830947" providerId="Windows Live" clId="Web-{152828FB-CCDB-45C5-AA87-3273AE4EC2C3}" dt="2021-12-30T10:16:37.887" v="545"/>
        <pc:sldMkLst>
          <pc:docMk/>
          <pc:sldMk cId="1632566721" sldId="281"/>
        </pc:sldMkLst>
      </pc:sldChg>
      <pc:sldChg chg="del">
        <pc:chgData name="Elena G Blanco" userId="34c9c75481830947" providerId="Windows Live" clId="Web-{152828FB-CCDB-45C5-AA87-3273AE4EC2C3}" dt="2021-12-30T10:16:37.887" v="544"/>
        <pc:sldMkLst>
          <pc:docMk/>
          <pc:sldMk cId="1671012836" sldId="282"/>
        </pc:sldMkLst>
      </pc:sldChg>
      <pc:sldChg chg="del">
        <pc:chgData name="Elena G Blanco" userId="34c9c75481830947" providerId="Windows Live" clId="Web-{152828FB-CCDB-45C5-AA87-3273AE4EC2C3}" dt="2021-12-30T10:16:37.871" v="543"/>
        <pc:sldMkLst>
          <pc:docMk/>
          <pc:sldMk cId="238026939" sldId="283"/>
        </pc:sldMkLst>
      </pc:sldChg>
      <pc:sldChg chg="del">
        <pc:chgData name="Elena G Blanco" userId="34c9c75481830947" providerId="Windows Live" clId="Web-{152828FB-CCDB-45C5-AA87-3273AE4EC2C3}" dt="2021-12-30T10:16:37.871" v="540"/>
        <pc:sldMkLst>
          <pc:docMk/>
          <pc:sldMk cId="510593406" sldId="284"/>
        </pc:sldMkLst>
      </pc:sldChg>
      <pc:sldChg chg="del">
        <pc:chgData name="Elena G Blanco" userId="34c9c75481830947" providerId="Windows Live" clId="Web-{152828FB-CCDB-45C5-AA87-3273AE4EC2C3}" dt="2021-12-30T10:16:37.871" v="542"/>
        <pc:sldMkLst>
          <pc:docMk/>
          <pc:sldMk cId="4091876797" sldId="285"/>
        </pc:sldMkLst>
      </pc:sldChg>
      <pc:sldChg chg="del">
        <pc:chgData name="Elena G Blanco" userId="34c9c75481830947" providerId="Windows Live" clId="Web-{152828FB-CCDB-45C5-AA87-3273AE4EC2C3}" dt="2021-12-30T10:16:37.871" v="539"/>
        <pc:sldMkLst>
          <pc:docMk/>
          <pc:sldMk cId="2292572031" sldId="286"/>
        </pc:sldMkLst>
      </pc:sldChg>
      <pc:sldChg chg="del">
        <pc:chgData name="Elena G Blanco" userId="34c9c75481830947" providerId="Windows Live" clId="Web-{152828FB-CCDB-45C5-AA87-3273AE4EC2C3}" dt="2021-12-30T10:16:37.855" v="538"/>
        <pc:sldMkLst>
          <pc:docMk/>
          <pc:sldMk cId="416753516" sldId="287"/>
        </pc:sldMkLst>
      </pc:sldChg>
      <pc:sldChg chg="del">
        <pc:chgData name="Elena G Blanco" userId="34c9c75481830947" providerId="Windows Live" clId="Web-{152828FB-CCDB-45C5-AA87-3273AE4EC2C3}" dt="2021-12-30T10:16:37.855" v="537"/>
        <pc:sldMkLst>
          <pc:docMk/>
          <pc:sldMk cId="730418043" sldId="290"/>
        </pc:sldMkLst>
      </pc:sldChg>
      <pc:sldChg chg="del">
        <pc:chgData name="Elena G Blanco" userId="34c9c75481830947" providerId="Windows Live" clId="Web-{152828FB-CCDB-45C5-AA87-3273AE4EC2C3}" dt="2021-12-30T10:16:37.855" v="536"/>
        <pc:sldMkLst>
          <pc:docMk/>
          <pc:sldMk cId="2009008792" sldId="291"/>
        </pc:sldMkLst>
      </pc:sldChg>
      <pc:sldChg chg="addSp modSp new">
        <pc:chgData name="Elena G Blanco" userId="34c9c75481830947" providerId="Windows Live" clId="Web-{152828FB-CCDB-45C5-AA87-3273AE4EC2C3}" dt="2021-12-30T10:05:13.021" v="197" actId="1076"/>
        <pc:sldMkLst>
          <pc:docMk/>
          <pc:sldMk cId="3140779345" sldId="292"/>
        </pc:sldMkLst>
        <pc:spChg chg="add mod">
          <ac:chgData name="Elena G Blanco" userId="34c9c75481830947" providerId="Windows Live" clId="Web-{152828FB-CCDB-45C5-AA87-3273AE4EC2C3}" dt="2021-12-30T10:03:41.766" v="46" actId="1076"/>
          <ac:spMkLst>
            <pc:docMk/>
            <pc:sldMk cId="3140779345" sldId="292"/>
            <ac:spMk id="2" creationId="{3D1C08CB-2A74-45C7-A2C9-DD2418515E68}"/>
          </ac:spMkLst>
        </pc:spChg>
        <pc:spChg chg="add mod">
          <ac:chgData name="Elena G Blanco" userId="34c9c75481830947" providerId="Windows Live" clId="Web-{152828FB-CCDB-45C5-AA87-3273AE4EC2C3}" dt="2021-12-30T10:04:33.706" v="134" actId="14100"/>
          <ac:spMkLst>
            <pc:docMk/>
            <pc:sldMk cId="3140779345" sldId="292"/>
            <ac:spMk id="3" creationId="{9CE2E6E2-1960-4F48-BF65-DFA4D2CA5685}"/>
          </ac:spMkLst>
        </pc:spChg>
        <pc:spChg chg="add mod">
          <ac:chgData name="Elena G Blanco" userId="34c9c75481830947" providerId="Windows Live" clId="Web-{152828FB-CCDB-45C5-AA87-3273AE4EC2C3}" dt="2021-12-30T10:05:13.021" v="197" actId="1076"/>
          <ac:spMkLst>
            <pc:docMk/>
            <pc:sldMk cId="3140779345" sldId="292"/>
            <ac:spMk id="4" creationId="{D28335F4-AE08-4487-9473-522C719641D4}"/>
          </ac:spMkLst>
        </pc:spChg>
      </pc:sldChg>
      <pc:sldChg chg="new del">
        <pc:chgData name="Elena G Blanco" userId="34c9c75481830947" providerId="Windows Live" clId="Web-{152828FB-CCDB-45C5-AA87-3273AE4EC2C3}" dt="2021-12-30T10:10:19.115" v="397"/>
        <pc:sldMkLst>
          <pc:docMk/>
          <pc:sldMk cId="167503753" sldId="293"/>
        </pc:sldMkLst>
      </pc:sldChg>
      <pc:sldChg chg="modSp new">
        <pc:chgData name="Elena G Blanco" userId="34c9c75481830947" providerId="Windows Live" clId="Web-{152828FB-CCDB-45C5-AA87-3273AE4EC2C3}" dt="2021-12-30T10:06:28.134" v="203" actId="20577"/>
        <pc:sldMkLst>
          <pc:docMk/>
          <pc:sldMk cId="3118911224" sldId="294"/>
        </pc:sldMkLst>
        <pc:spChg chg="mod">
          <ac:chgData name="Elena G Blanco" userId="34c9c75481830947" providerId="Windows Live" clId="Web-{152828FB-CCDB-45C5-AA87-3273AE4EC2C3}" dt="2021-12-30T10:06:28.134" v="203" actId="20577"/>
          <ac:spMkLst>
            <pc:docMk/>
            <pc:sldMk cId="3118911224" sldId="294"/>
            <ac:spMk id="2" creationId="{03F52824-6F73-4AD4-A894-EA3065A5788D}"/>
          </ac:spMkLst>
        </pc:spChg>
      </pc:sldChg>
      <pc:sldChg chg="modSp add del replId">
        <pc:chgData name="Elena G Blanco" userId="34c9c75481830947" providerId="Windows Live" clId="Web-{152828FB-CCDB-45C5-AA87-3273AE4EC2C3}" dt="2021-12-30T10:06:38.150" v="208"/>
        <pc:sldMkLst>
          <pc:docMk/>
          <pc:sldMk cId="784089068" sldId="295"/>
        </pc:sldMkLst>
        <pc:spChg chg="mod">
          <ac:chgData name="Elena G Blanco" userId="34c9c75481830947" providerId="Windows Live" clId="Web-{152828FB-CCDB-45C5-AA87-3273AE4EC2C3}" dt="2021-12-30T10:06:33.759" v="207" actId="20577"/>
          <ac:spMkLst>
            <pc:docMk/>
            <pc:sldMk cId="784089068" sldId="295"/>
            <ac:spMk id="2" creationId="{03F52824-6F73-4AD4-A894-EA3065A5788D}"/>
          </ac:spMkLst>
        </pc:spChg>
      </pc:sldChg>
      <pc:sldChg chg="modSp new ord">
        <pc:chgData name="Elena G Blanco" userId="34c9c75481830947" providerId="Windows Live" clId="Web-{152828FB-CCDB-45C5-AA87-3273AE4EC2C3}" dt="2021-12-30T10:08:43.188" v="392" actId="20577"/>
        <pc:sldMkLst>
          <pc:docMk/>
          <pc:sldMk cId="1085540546" sldId="295"/>
        </pc:sldMkLst>
        <pc:spChg chg="mod">
          <ac:chgData name="Elena G Blanco" userId="34c9c75481830947" providerId="Windows Live" clId="Web-{152828FB-CCDB-45C5-AA87-3273AE4EC2C3}" dt="2021-12-30T10:06:49.870" v="221" actId="20577"/>
          <ac:spMkLst>
            <pc:docMk/>
            <pc:sldMk cId="1085540546" sldId="295"/>
            <ac:spMk id="2" creationId="{E511480D-C616-4323-822F-70EDC87AFC87}"/>
          </ac:spMkLst>
        </pc:spChg>
        <pc:spChg chg="mod">
          <ac:chgData name="Elena G Blanco" userId="34c9c75481830947" providerId="Windows Live" clId="Web-{152828FB-CCDB-45C5-AA87-3273AE4EC2C3}" dt="2021-12-30T10:08:43.188" v="392" actId="20577"/>
          <ac:spMkLst>
            <pc:docMk/>
            <pc:sldMk cId="1085540546" sldId="295"/>
            <ac:spMk id="3" creationId="{5B4A7FE0-2A91-4E75-95A3-46DC10A8E089}"/>
          </ac:spMkLst>
        </pc:spChg>
        <pc:spChg chg="mod">
          <ac:chgData name="Elena G Blanco" userId="34c9c75481830947" providerId="Windows Live" clId="Web-{152828FB-CCDB-45C5-AA87-3273AE4EC2C3}" dt="2021-12-30T10:08:37.844" v="390" actId="20577"/>
          <ac:spMkLst>
            <pc:docMk/>
            <pc:sldMk cId="1085540546" sldId="295"/>
            <ac:spMk id="4" creationId="{6BB2D030-6745-4C3A-A85E-8A3135AA17C7}"/>
          </ac:spMkLst>
        </pc:spChg>
      </pc:sldChg>
      <pc:sldChg chg="modSp add ord replId">
        <pc:chgData name="Elena G Blanco" userId="34c9c75481830947" providerId="Windows Live" clId="Web-{152828FB-CCDB-45C5-AA87-3273AE4EC2C3}" dt="2021-12-30T10:12:33.373" v="420" actId="20577"/>
        <pc:sldMkLst>
          <pc:docMk/>
          <pc:sldMk cId="439929639" sldId="296"/>
        </pc:sldMkLst>
        <pc:spChg chg="mod">
          <ac:chgData name="Elena G Blanco" userId="34c9c75481830947" providerId="Windows Live" clId="Web-{152828FB-CCDB-45C5-AA87-3273AE4EC2C3}" dt="2021-12-30T10:12:33.373" v="420" actId="20577"/>
          <ac:spMkLst>
            <pc:docMk/>
            <pc:sldMk cId="439929639" sldId="296"/>
            <ac:spMk id="2" creationId="{03F52824-6F73-4AD4-A894-EA3065A5788D}"/>
          </ac:spMkLst>
        </pc:spChg>
      </pc:sldChg>
      <pc:sldChg chg="modSp add replId">
        <pc:chgData name="Elena G Blanco" userId="34c9c75481830947" providerId="Windows Live" clId="Web-{152828FB-CCDB-45C5-AA87-3273AE4EC2C3}" dt="2021-12-30T10:12:28.622" v="416" actId="20577"/>
        <pc:sldMkLst>
          <pc:docMk/>
          <pc:sldMk cId="2687538179" sldId="297"/>
        </pc:sldMkLst>
        <pc:spChg chg="mod">
          <ac:chgData name="Elena G Blanco" userId="34c9c75481830947" providerId="Windows Live" clId="Web-{152828FB-CCDB-45C5-AA87-3273AE4EC2C3}" dt="2021-12-30T10:12:28.622" v="416" actId="20577"/>
          <ac:spMkLst>
            <pc:docMk/>
            <pc:sldMk cId="2687538179" sldId="297"/>
            <ac:spMk id="2" creationId="{03F52824-6F73-4AD4-A894-EA3065A5788D}"/>
          </ac:spMkLst>
        </pc:spChg>
      </pc:sldChg>
      <pc:sldChg chg="modSp add replId">
        <pc:chgData name="Elena G Blanco" userId="34c9c75481830947" providerId="Windows Live" clId="Web-{152828FB-CCDB-45C5-AA87-3273AE4EC2C3}" dt="2021-12-30T10:14:05.112" v="424" actId="20577"/>
        <pc:sldMkLst>
          <pc:docMk/>
          <pc:sldMk cId="2797344342" sldId="298"/>
        </pc:sldMkLst>
        <pc:spChg chg="mod">
          <ac:chgData name="Elena G Blanco" userId="34c9c75481830947" providerId="Windows Live" clId="Web-{152828FB-CCDB-45C5-AA87-3273AE4EC2C3}" dt="2021-12-30T10:14:05.112" v="424" actId="20577"/>
          <ac:spMkLst>
            <pc:docMk/>
            <pc:sldMk cId="2797344342" sldId="298"/>
            <ac:spMk id="2" creationId="{03F52824-6F73-4AD4-A894-EA3065A5788D}"/>
          </ac:spMkLst>
        </pc:spChg>
      </pc:sldChg>
      <pc:sldChg chg="modSp add replId">
        <pc:chgData name="Elena G Blanco" userId="34c9c75481830947" providerId="Windows Live" clId="Web-{152828FB-CCDB-45C5-AA87-3273AE4EC2C3}" dt="2021-12-30T10:15:13.194" v="502" actId="20577"/>
        <pc:sldMkLst>
          <pc:docMk/>
          <pc:sldMk cId="2622303252" sldId="299"/>
        </pc:sldMkLst>
        <pc:spChg chg="mod">
          <ac:chgData name="Elena G Blanco" userId="34c9c75481830947" providerId="Windows Live" clId="Web-{152828FB-CCDB-45C5-AA87-3273AE4EC2C3}" dt="2021-12-30T10:14:16.987" v="441" actId="20577"/>
          <ac:spMkLst>
            <pc:docMk/>
            <pc:sldMk cId="2622303252" sldId="299"/>
            <ac:spMk id="2" creationId="{03F52824-6F73-4AD4-A894-EA3065A5788D}"/>
          </ac:spMkLst>
        </pc:spChg>
        <pc:spChg chg="mod">
          <ac:chgData name="Elena G Blanco" userId="34c9c75481830947" providerId="Windows Live" clId="Web-{152828FB-CCDB-45C5-AA87-3273AE4EC2C3}" dt="2021-12-30T10:15:13.194" v="502" actId="20577"/>
          <ac:spMkLst>
            <pc:docMk/>
            <pc:sldMk cId="2622303252" sldId="299"/>
            <ac:spMk id="3" creationId="{A168FF2B-26A4-4C4C-B722-3FC3CD74BD9A}"/>
          </ac:spMkLst>
        </pc:spChg>
      </pc:sldChg>
    </pc:docChg>
  </pc:docChgLst>
  <pc:docChgLst>
    <pc:chgData name="Elena G Blanco" userId="34c9c75481830947" providerId="Windows Live" clId="Web-{FBBC8AA5-35A9-4F56-909D-9276BF57CFD8}"/>
    <pc:docChg chg="modSld">
      <pc:chgData name="Elena G Blanco" userId="34c9c75481830947" providerId="Windows Live" clId="Web-{FBBC8AA5-35A9-4F56-909D-9276BF57CFD8}" dt="2021-12-31T10:38:56.337" v="829" actId="20577"/>
      <pc:docMkLst>
        <pc:docMk/>
      </pc:docMkLst>
      <pc:sldChg chg="modSp">
        <pc:chgData name="Elena G Blanco" userId="34c9c75481830947" providerId="Windows Live" clId="Web-{FBBC8AA5-35A9-4F56-909D-9276BF57CFD8}" dt="2021-12-31T10:38:35.446" v="828"/>
        <pc:sldMkLst>
          <pc:docMk/>
          <pc:sldMk cId="3852120625" sldId="257"/>
        </pc:sldMkLst>
        <pc:picChg chg="mod">
          <ac:chgData name="Elena G Blanco" userId="34c9c75481830947" providerId="Windows Live" clId="Web-{FBBC8AA5-35A9-4F56-909D-9276BF57CFD8}" dt="2021-12-31T10:38:35.446" v="828"/>
          <ac:picMkLst>
            <pc:docMk/>
            <pc:sldMk cId="3852120625" sldId="257"/>
            <ac:picMk id="5" creationId="{0769CD58-E93B-4E0E-8F2C-CB4AFAAEF248}"/>
          </ac:picMkLst>
        </pc:picChg>
      </pc:sldChg>
      <pc:sldChg chg="addSp modSp">
        <pc:chgData name="Elena G Blanco" userId="34c9c75481830947" providerId="Windows Live" clId="Web-{FBBC8AA5-35A9-4F56-909D-9276BF57CFD8}" dt="2021-12-31T10:35:12.580" v="826" actId="1076"/>
        <pc:sldMkLst>
          <pc:docMk/>
          <pc:sldMk cId="3140779345" sldId="292"/>
        </pc:sldMkLst>
        <pc:spChg chg="mod">
          <ac:chgData name="Elena G Blanco" userId="34c9c75481830947" providerId="Windows Live" clId="Web-{FBBC8AA5-35A9-4F56-909D-9276BF57CFD8}" dt="2021-12-31T10:35:12.580" v="826" actId="1076"/>
          <ac:spMkLst>
            <pc:docMk/>
            <pc:sldMk cId="3140779345" sldId="292"/>
            <ac:spMk id="2" creationId="{3D1C08CB-2A74-45C7-A2C9-DD2418515E68}"/>
          </ac:spMkLst>
        </pc:spChg>
        <pc:spChg chg="mod">
          <ac:chgData name="Elena G Blanco" userId="34c9c75481830947" providerId="Windows Live" clId="Web-{FBBC8AA5-35A9-4F56-909D-9276BF57CFD8}" dt="2021-12-31T10:19:11.923" v="3" actId="1076"/>
          <ac:spMkLst>
            <pc:docMk/>
            <pc:sldMk cId="3140779345" sldId="292"/>
            <ac:spMk id="3" creationId="{9CE2E6E2-1960-4F48-BF65-DFA4D2CA5685}"/>
          </ac:spMkLst>
        </pc:spChg>
        <pc:spChg chg="mod">
          <ac:chgData name="Elena G Blanco" userId="34c9c75481830947" providerId="Windows Live" clId="Web-{FBBC8AA5-35A9-4F56-909D-9276BF57CFD8}" dt="2021-12-31T10:19:35.424" v="11" actId="20577"/>
          <ac:spMkLst>
            <pc:docMk/>
            <pc:sldMk cId="3140779345" sldId="292"/>
            <ac:spMk id="4" creationId="{D28335F4-AE08-4487-9473-522C719641D4}"/>
          </ac:spMkLst>
        </pc:spChg>
        <pc:picChg chg="add mod">
          <ac:chgData name="Elena G Blanco" userId="34c9c75481830947" providerId="Windows Live" clId="Web-{FBBC8AA5-35A9-4F56-909D-9276BF57CFD8}" dt="2021-12-31T10:35:08.220" v="825" actId="1076"/>
          <ac:picMkLst>
            <pc:docMk/>
            <pc:sldMk cId="3140779345" sldId="292"/>
            <ac:picMk id="5" creationId="{C1205F14-537F-4A98-BD09-121038F45562}"/>
          </ac:picMkLst>
        </pc:picChg>
      </pc:sldChg>
      <pc:sldChg chg="addSp modSp addAnim modAnim">
        <pc:chgData name="Elena G Blanco" userId="34c9c75481830947" providerId="Windows Live" clId="Web-{FBBC8AA5-35A9-4F56-909D-9276BF57CFD8}" dt="2021-12-31T10:26:21.999" v="330"/>
        <pc:sldMkLst>
          <pc:docMk/>
          <pc:sldMk cId="3118911224" sldId="294"/>
        </pc:sldMkLst>
        <pc:spChg chg="mod">
          <ac:chgData name="Elena G Blanco" userId="34c9c75481830947" providerId="Windows Live" clId="Web-{FBBC8AA5-35A9-4F56-909D-9276BF57CFD8}" dt="2021-12-31T10:23:30.541" v="138" actId="20577"/>
          <ac:spMkLst>
            <pc:docMk/>
            <pc:sldMk cId="3118911224" sldId="294"/>
            <ac:spMk id="3" creationId="{A168FF2B-26A4-4C4C-B722-3FC3CD74BD9A}"/>
          </ac:spMkLst>
        </pc:spChg>
        <pc:spChg chg="add mod">
          <ac:chgData name="Elena G Blanco" userId="34c9c75481830947" providerId="Windows Live" clId="Web-{FBBC8AA5-35A9-4F56-909D-9276BF57CFD8}" dt="2021-12-31T10:25:32.045" v="322" actId="20577"/>
          <ac:spMkLst>
            <pc:docMk/>
            <pc:sldMk cId="3118911224" sldId="294"/>
            <ac:spMk id="5" creationId="{E203BC51-47B5-47BD-9046-25D937DCFDC2}"/>
          </ac:spMkLst>
        </pc:spChg>
        <pc:spChg chg="add mod">
          <ac:chgData name="Elena G Blanco" userId="34c9c75481830947" providerId="Windows Live" clId="Web-{FBBC8AA5-35A9-4F56-909D-9276BF57CFD8}" dt="2021-12-31T10:24:50.809" v="269" actId="20577"/>
          <ac:spMkLst>
            <pc:docMk/>
            <pc:sldMk cId="3118911224" sldId="294"/>
            <ac:spMk id="7" creationId="{389E66CC-487A-456D-B09A-19B3D2160F72}"/>
          </ac:spMkLst>
        </pc:spChg>
        <pc:spChg chg="add mod">
          <ac:chgData name="Elena G Blanco" userId="34c9c75481830947" providerId="Windows Live" clId="Web-{FBBC8AA5-35A9-4F56-909D-9276BF57CFD8}" dt="2021-12-31T10:25:27.498" v="320" actId="20577"/>
          <ac:spMkLst>
            <pc:docMk/>
            <pc:sldMk cId="3118911224" sldId="294"/>
            <ac:spMk id="8" creationId="{0EFE9E70-BFED-42B0-9309-3474E5CDDA09}"/>
          </ac:spMkLst>
        </pc:spChg>
      </pc:sldChg>
      <pc:sldChg chg="modSp">
        <pc:chgData name="Elena G Blanco" userId="34c9c75481830947" providerId="Windows Live" clId="Web-{FBBC8AA5-35A9-4F56-909D-9276BF57CFD8}" dt="2021-12-31T10:30:19.226" v="609" actId="14100"/>
        <pc:sldMkLst>
          <pc:docMk/>
          <pc:sldMk cId="439929639" sldId="296"/>
        </pc:sldMkLst>
        <pc:spChg chg="mod">
          <ac:chgData name="Elena G Blanco" userId="34c9c75481830947" providerId="Windows Live" clId="Web-{FBBC8AA5-35A9-4F56-909D-9276BF57CFD8}" dt="2021-12-31T10:30:19.226" v="609" actId="14100"/>
          <ac:spMkLst>
            <pc:docMk/>
            <pc:sldMk cId="439929639" sldId="296"/>
            <ac:spMk id="3" creationId="{A168FF2B-26A4-4C4C-B722-3FC3CD74BD9A}"/>
          </ac:spMkLst>
        </pc:spChg>
      </pc:sldChg>
      <pc:sldChg chg="modSp">
        <pc:chgData name="Elena G Blanco" userId="34c9c75481830947" providerId="Windows Live" clId="Web-{FBBC8AA5-35A9-4F56-909D-9276BF57CFD8}" dt="2021-12-31T10:32:19.323" v="690" actId="20577"/>
        <pc:sldMkLst>
          <pc:docMk/>
          <pc:sldMk cId="2687538179" sldId="297"/>
        </pc:sldMkLst>
        <pc:spChg chg="mod">
          <ac:chgData name="Elena G Blanco" userId="34c9c75481830947" providerId="Windows Live" clId="Web-{FBBC8AA5-35A9-4F56-909D-9276BF57CFD8}" dt="2021-12-31T10:32:19.323" v="690" actId="20577"/>
          <ac:spMkLst>
            <pc:docMk/>
            <pc:sldMk cId="2687538179" sldId="297"/>
            <ac:spMk id="3" creationId="{A168FF2B-26A4-4C4C-B722-3FC3CD74BD9A}"/>
          </ac:spMkLst>
        </pc:spChg>
      </pc:sldChg>
      <pc:sldChg chg="modSp">
        <pc:chgData name="Elena G Blanco" userId="34c9c75481830947" providerId="Windows Live" clId="Web-{FBBC8AA5-35A9-4F56-909D-9276BF57CFD8}" dt="2021-12-31T10:35:03.548" v="822" actId="20577"/>
        <pc:sldMkLst>
          <pc:docMk/>
          <pc:sldMk cId="2797344342" sldId="298"/>
        </pc:sldMkLst>
        <pc:spChg chg="mod">
          <ac:chgData name="Elena G Blanco" userId="34c9c75481830947" providerId="Windows Live" clId="Web-{FBBC8AA5-35A9-4F56-909D-9276BF57CFD8}" dt="2021-12-31T10:35:03.548" v="822" actId="20577"/>
          <ac:spMkLst>
            <pc:docMk/>
            <pc:sldMk cId="2797344342" sldId="298"/>
            <ac:spMk id="3" creationId="{A168FF2B-26A4-4C4C-B722-3FC3CD74BD9A}"/>
          </ac:spMkLst>
        </pc:spChg>
      </pc:sldChg>
      <pc:sldChg chg="modSp">
        <pc:chgData name="Elena G Blanco" userId="34c9c75481830947" providerId="Windows Live" clId="Web-{FBBC8AA5-35A9-4F56-909D-9276BF57CFD8}" dt="2021-12-31T10:38:56.337" v="829" actId="20577"/>
        <pc:sldMkLst>
          <pc:docMk/>
          <pc:sldMk cId="2622303252" sldId="299"/>
        </pc:sldMkLst>
        <pc:spChg chg="mod">
          <ac:chgData name="Elena G Blanco" userId="34c9c75481830947" providerId="Windows Live" clId="Web-{FBBC8AA5-35A9-4F56-909D-9276BF57CFD8}" dt="2021-12-31T10:38:56.337" v="829" actId="20577"/>
          <ac:spMkLst>
            <pc:docMk/>
            <pc:sldMk cId="2622303252" sldId="299"/>
            <ac:spMk id="3" creationId="{A168FF2B-26A4-4C4C-B722-3FC3CD74BD9A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E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E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E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E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E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E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E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E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E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E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E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6/8/22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3692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26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7445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150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6850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233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648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067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1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614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67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072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088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425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6/8/22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6/8/22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6/8/22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6/8/22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6/8/22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6/8/22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6/8/22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6/8/22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jorgediegocrespo.wordpress.com/" TargetMode="External"/><Relationship Id="rId2" Type="http://schemas.openxmlformats.org/officeDocument/2006/relationships/hyperlink" Target="mailto:jorgediegocrespo@gmail.com" TargetMode="Externa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github.com/dotnet/maui" TargetMode="External"/><Relationship Id="rId5" Type="http://schemas.openxmlformats.org/officeDocument/2006/relationships/hyperlink" Target="https://docs.microsoft.com/en-us/dotnet/maui/" TargetMode="External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1B63A17-2BF5-474A-BD14-7B1FEC83CD85}"/>
              </a:ext>
            </a:extLst>
          </p:cNvPr>
          <p:cNvSpPr txBox="1">
            <a:spLocks/>
          </p:cNvSpPr>
          <p:nvPr/>
        </p:nvSpPr>
        <p:spPr>
          <a:xfrm>
            <a:off x="529389" y="4477001"/>
            <a:ext cx="10515600" cy="285273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8800" b="1" dirty="0"/>
              <a:t>Maui Fest</a:t>
            </a:r>
          </a:p>
          <a:p>
            <a:r>
              <a:rPr lang="en-US" sz="5400" dirty="0"/>
              <a:t>Código de Plataforma </a:t>
            </a:r>
            <a:r>
              <a:rPr lang="en-US" sz="5400" dirty="0" err="1"/>
              <a:t>en</a:t>
            </a:r>
            <a:r>
              <a:rPr lang="en-US" sz="5400" dirty="0"/>
              <a:t> MAUI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263D91D-8ACE-4C20-ADE9-A4F455BA5D46}"/>
              </a:ext>
            </a:extLst>
          </p:cNvPr>
          <p:cNvSpPr txBox="1">
            <a:spLocks/>
          </p:cNvSpPr>
          <p:nvPr/>
        </p:nvSpPr>
        <p:spPr>
          <a:xfrm>
            <a:off x="7857366" y="354052"/>
            <a:ext cx="4334634" cy="285273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dirty="0"/>
              <a:t>8 de Junio, 2022</a:t>
            </a:r>
          </a:p>
        </p:txBody>
      </p:sp>
    </p:spTree>
    <p:extLst>
      <p:ext uri="{BB962C8B-B14F-4D97-AF65-F5344CB8AC3E}">
        <p14:creationId xmlns:p14="http://schemas.microsoft.com/office/powerpoint/2010/main" val="73306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52824-6F73-4AD4-A894-EA3065A5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latin typeface="Open Sans"/>
                <a:ea typeface="Open Sans"/>
                <a:cs typeface="Open Sans"/>
              </a:rPr>
              <a:t>Handlers</a:t>
            </a:r>
            <a:r>
              <a:rPr lang="es-ES" dirty="0">
                <a:latin typeface="Open Sans"/>
                <a:ea typeface="Open Sans"/>
                <a:cs typeface="Open Sans"/>
              </a:rPr>
              <a:t> – Usando </a:t>
            </a:r>
            <a:r>
              <a:rPr lang="es-ES" dirty="0" err="1">
                <a:latin typeface="Open Sans"/>
                <a:ea typeface="Open Sans"/>
                <a:cs typeface="Open Sans"/>
              </a:rPr>
              <a:t>mappers</a:t>
            </a:r>
            <a:endParaRPr lang="es-E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46A593D-B2C1-57B0-03DE-4C1AA531929C}"/>
              </a:ext>
            </a:extLst>
          </p:cNvPr>
          <p:cNvSpPr txBox="1">
            <a:spLocks/>
          </p:cNvSpPr>
          <p:nvPr/>
        </p:nvSpPr>
        <p:spPr>
          <a:xfrm>
            <a:off x="1093304" y="2036915"/>
            <a:ext cx="10515600" cy="10508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Existen mappers, que mapean la interfaz cross-platform la control nativo, y que se pueden customizar.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982841D-E773-62CB-B9FE-A8182F18A00B}"/>
              </a:ext>
            </a:extLst>
          </p:cNvPr>
          <p:cNvSpPr txBox="1">
            <a:spLocks/>
          </p:cNvSpPr>
          <p:nvPr/>
        </p:nvSpPr>
        <p:spPr>
          <a:xfrm>
            <a:off x="1093304" y="3087757"/>
            <a:ext cx="10515600" cy="543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000" dirty="0"/>
              <a:t>PrependToMapping =&gt; (handler, view)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E317DE1-EA5E-D519-3B9B-D1C48AFC2A3F}"/>
              </a:ext>
            </a:extLst>
          </p:cNvPr>
          <p:cNvSpPr txBox="1">
            <a:spLocks/>
          </p:cNvSpPr>
          <p:nvPr/>
        </p:nvSpPr>
        <p:spPr>
          <a:xfrm>
            <a:off x="1093304" y="3627782"/>
            <a:ext cx="10515600" cy="543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000" dirty="0"/>
              <a:t>ModifyMapping =&gt; (handler, view, action)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ECB02D5B-E346-5B3E-8C55-EBF9AA17DFA7}"/>
              </a:ext>
            </a:extLst>
          </p:cNvPr>
          <p:cNvSpPr txBox="1">
            <a:spLocks/>
          </p:cNvSpPr>
          <p:nvPr/>
        </p:nvSpPr>
        <p:spPr>
          <a:xfrm>
            <a:off x="1093304" y="4171122"/>
            <a:ext cx="10515600" cy="543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000" dirty="0"/>
              <a:t>AppendToMapping =&gt; (handler, view)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AC65EE66-7909-9311-5A86-269E39BA8E92}"/>
              </a:ext>
            </a:extLst>
          </p:cNvPr>
          <p:cNvSpPr txBox="1">
            <a:spLocks/>
          </p:cNvSpPr>
          <p:nvPr/>
        </p:nvSpPr>
        <p:spPr>
          <a:xfrm>
            <a:off x="1093304" y="4729066"/>
            <a:ext cx="10515600" cy="6778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El mapeo se hace a partir de un nombre y una acción.</a:t>
            </a:r>
          </a:p>
        </p:txBody>
      </p:sp>
    </p:spTree>
    <p:extLst>
      <p:ext uri="{BB962C8B-B14F-4D97-AF65-F5344CB8AC3E}">
        <p14:creationId xmlns:p14="http://schemas.microsoft.com/office/powerpoint/2010/main" val="2023052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3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52824-6F73-4AD4-A894-EA3065A5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latin typeface="Open Sans"/>
                <a:ea typeface="Open Sans"/>
                <a:cs typeface="Open Sans"/>
              </a:rPr>
              <a:t>Handlers</a:t>
            </a:r>
            <a:r>
              <a:rPr lang="es-ES" dirty="0">
                <a:latin typeface="Open Sans"/>
                <a:ea typeface="Open Sans"/>
                <a:cs typeface="Open Sans"/>
              </a:rPr>
              <a:t> – </a:t>
            </a:r>
            <a:r>
              <a:rPr lang="es-ES" sz="4000" dirty="0">
                <a:latin typeface="Open Sans"/>
                <a:ea typeface="Open Sans"/>
                <a:cs typeface="Open Sans"/>
              </a:rPr>
              <a:t>Aprovechando el ciclo de vida</a:t>
            </a:r>
            <a:endParaRPr lang="es-E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46A593D-B2C1-57B0-03DE-4C1AA531929C}"/>
              </a:ext>
            </a:extLst>
          </p:cNvPr>
          <p:cNvSpPr txBox="1">
            <a:spLocks/>
          </p:cNvSpPr>
          <p:nvPr/>
        </p:nvSpPr>
        <p:spPr>
          <a:xfrm>
            <a:off x="1093304" y="2036915"/>
            <a:ext cx="10515600" cy="10508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Los controles MAUI basados en handlers lanzan dos eventos que podemos aprovechar para customizar el control nativo.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982841D-E773-62CB-B9FE-A8182F18A00B}"/>
              </a:ext>
            </a:extLst>
          </p:cNvPr>
          <p:cNvSpPr txBox="1">
            <a:spLocks/>
          </p:cNvSpPr>
          <p:nvPr/>
        </p:nvSpPr>
        <p:spPr>
          <a:xfrm>
            <a:off x="1093304" y="3087757"/>
            <a:ext cx="10515600" cy="543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000" dirty="0"/>
              <a:t>HandlerChanging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E317DE1-EA5E-D519-3B9B-D1C48AFC2A3F}"/>
              </a:ext>
            </a:extLst>
          </p:cNvPr>
          <p:cNvSpPr txBox="1">
            <a:spLocks/>
          </p:cNvSpPr>
          <p:nvPr/>
        </p:nvSpPr>
        <p:spPr>
          <a:xfrm>
            <a:off x="1093304" y="3627782"/>
            <a:ext cx="10515600" cy="543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000" dirty="0"/>
              <a:t>HandlerChanged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99BBD59-8305-771F-FC57-0D6C58828725}"/>
              </a:ext>
            </a:extLst>
          </p:cNvPr>
          <p:cNvSpPr txBox="1">
            <a:spLocks/>
          </p:cNvSpPr>
          <p:nvPr/>
        </p:nvSpPr>
        <p:spPr>
          <a:xfrm>
            <a:off x="1093304" y="4171122"/>
            <a:ext cx="10515600" cy="17260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Tiene sentido aprovechanos de este ciclo de vida para hacer personalizaciones puntuales o suscribirnos a eventos del control nativo.</a:t>
            </a:r>
          </a:p>
        </p:txBody>
      </p:sp>
    </p:spTree>
    <p:extLst>
      <p:ext uri="{BB962C8B-B14F-4D97-AF65-F5344CB8AC3E}">
        <p14:creationId xmlns:p14="http://schemas.microsoft.com/office/powerpoint/2010/main" val="906132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52824-6F73-4AD4-A894-EA3065A5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latin typeface="Open Sans"/>
                <a:ea typeface="Open Sans"/>
                <a:cs typeface="Open Sans"/>
              </a:rPr>
              <a:t>Handlers</a:t>
            </a:r>
            <a:r>
              <a:rPr lang="es-ES" dirty="0">
                <a:latin typeface="Open Sans"/>
                <a:ea typeface="Open Sans"/>
                <a:cs typeface="Open Sans"/>
              </a:rPr>
              <a:t> – </a:t>
            </a:r>
            <a:r>
              <a:rPr lang="es-ES" sz="4000" dirty="0">
                <a:latin typeface="Open Sans"/>
                <a:ea typeface="Open Sans"/>
                <a:cs typeface="Open Sans"/>
              </a:rPr>
              <a:t>Implementar uno propio</a:t>
            </a:r>
            <a:endParaRPr lang="es-E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46A593D-B2C1-57B0-03DE-4C1AA531929C}"/>
              </a:ext>
            </a:extLst>
          </p:cNvPr>
          <p:cNvSpPr txBox="1">
            <a:spLocks/>
          </p:cNvSpPr>
          <p:nvPr/>
        </p:nvSpPr>
        <p:spPr>
          <a:xfrm>
            <a:off x="838200" y="2036915"/>
            <a:ext cx="10770704" cy="10508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Si las opciones anteriores no nos convencen o no son necesarias para la personalización que queremos hacer.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99BBD59-8305-771F-FC57-0D6C58828725}"/>
              </a:ext>
            </a:extLst>
          </p:cNvPr>
          <p:cNvSpPr txBox="1">
            <a:spLocks/>
          </p:cNvSpPr>
          <p:nvPr/>
        </p:nvSpPr>
        <p:spPr>
          <a:xfrm>
            <a:off x="838200" y="3117576"/>
            <a:ext cx="10770704" cy="652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Heredar de </a:t>
            </a:r>
            <a:r>
              <a:rPr lang="en-GB" sz="2400" i="1" dirty="0" err="1"/>
              <a:t>ViewHandler</a:t>
            </a:r>
            <a:r>
              <a:rPr lang="en-GB" sz="2400" i="1" dirty="0"/>
              <a:t>&lt;</a:t>
            </a:r>
            <a:r>
              <a:rPr lang="en-GB" sz="2400" i="1" dirty="0" err="1"/>
              <a:t>ICrossPlatformControl</a:t>
            </a:r>
            <a:r>
              <a:rPr lang="en-GB" sz="2400" i="1" dirty="0"/>
              <a:t>, </a:t>
            </a:r>
            <a:r>
              <a:rPr lang="en-GB" sz="2400" i="1" dirty="0" err="1"/>
              <a:t>NativeControl</a:t>
            </a:r>
            <a:r>
              <a:rPr lang="en-GB" sz="2400" i="1" dirty="0"/>
              <a:t>&gt;</a:t>
            </a:r>
            <a:endParaRPr lang="en-ES" sz="2400" i="1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C32B5B9-3F89-2EB6-B8CD-3D1433E448E6}"/>
              </a:ext>
            </a:extLst>
          </p:cNvPr>
          <p:cNvSpPr txBox="1">
            <a:spLocks/>
          </p:cNvSpPr>
          <p:nvPr/>
        </p:nvSpPr>
        <p:spPr>
          <a:xfrm>
            <a:off x="838200" y="3770245"/>
            <a:ext cx="10770704" cy="652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400" dirty="0"/>
              <a:t>Implementar </a:t>
            </a:r>
            <a:r>
              <a:rPr lang="es-ES" sz="2400" i="1" dirty="0" err="1"/>
              <a:t>CreateNativeView</a:t>
            </a:r>
            <a:r>
              <a:rPr lang="es-ES" sz="2400" i="1" dirty="0"/>
              <a:t>()</a:t>
            </a:r>
            <a:r>
              <a:rPr lang="es-ES" sz="2400" dirty="0"/>
              <a:t> </a:t>
            </a:r>
            <a:endParaRPr lang="en-ES" sz="2400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17570975-F048-A069-A35F-331BA10F3599}"/>
              </a:ext>
            </a:extLst>
          </p:cNvPr>
          <p:cNvSpPr txBox="1">
            <a:spLocks/>
          </p:cNvSpPr>
          <p:nvPr/>
        </p:nvSpPr>
        <p:spPr>
          <a:xfrm>
            <a:off x="838200" y="4422914"/>
            <a:ext cx="10770704" cy="652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400" dirty="0"/>
              <a:t>Hacer los </a:t>
            </a:r>
            <a:r>
              <a:rPr lang="es-ES" sz="2400" dirty="0" err="1"/>
              <a:t>mappers</a:t>
            </a:r>
            <a:r>
              <a:rPr lang="es-ES" sz="2400" dirty="0"/>
              <a:t> necesarios.</a:t>
            </a:r>
            <a:endParaRPr lang="en-ES" sz="2400" dirty="0"/>
          </a:p>
        </p:txBody>
      </p:sp>
    </p:spTree>
    <p:extLst>
      <p:ext uri="{BB962C8B-B14F-4D97-AF65-F5344CB8AC3E}">
        <p14:creationId xmlns:p14="http://schemas.microsoft.com/office/powerpoint/2010/main" val="564858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7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EC4D445-1268-4D24-8FEC-4406081F5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Open Sans"/>
                <a:ea typeface="Open Sans"/>
                <a:cs typeface="Open Sans"/>
              </a:rPr>
              <a:t>Demo</a:t>
            </a:r>
            <a:br>
              <a:rPr lang="en-US" b="1" dirty="0">
                <a:latin typeface="Open Sans"/>
                <a:ea typeface="Open Sans"/>
                <a:cs typeface="Open Sans"/>
              </a:rPr>
            </a:br>
            <a:r>
              <a:rPr lang="en-US" sz="2800" dirty="0">
                <a:latin typeface="Open Sans"/>
                <a:ea typeface="Open Sans"/>
                <a:cs typeface="Open Sans"/>
              </a:rPr>
              <a:t>Handlers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635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52824-6F73-4AD4-A894-EA3065A5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latin typeface="Open Sans"/>
                <a:ea typeface="Open Sans"/>
                <a:cs typeface="Open Sans"/>
              </a:rPr>
              <a:t>Renderers</a:t>
            </a:r>
            <a:endParaRPr lang="es-E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46A593D-B2C1-57B0-03DE-4C1AA531929C}"/>
              </a:ext>
            </a:extLst>
          </p:cNvPr>
          <p:cNvSpPr txBox="1">
            <a:spLocks/>
          </p:cNvSpPr>
          <p:nvPr/>
        </p:nvSpPr>
        <p:spPr>
          <a:xfrm>
            <a:off x="838200" y="1573088"/>
            <a:ext cx="10770704" cy="6526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¿Puedo usar los antiguos renderers de Xamarin.Forms?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99BBD59-8305-771F-FC57-0D6C58828725}"/>
              </a:ext>
            </a:extLst>
          </p:cNvPr>
          <p:cNvSpPr txBox="1">
            <a:spLocks/>
          </p:cNvSpPr>
          <p:nvPr/>
        </p:nvSpPr>
        <p:spPr>
          <a:xfrm>
            <a:off x="838200" y="2416561"/>
            <a:ext cx="10770704" cy="652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El registro se hace en el AppBuilder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C32B5B9-3F89-2EB6-B8CD-3D1433E448E6}"/>
              </a:ext>
            </a:extLst>
          </p:cNvPr>
          <p:cNvSpPr txBox="1">
            <a:spLocks/>
          </p:cNvSpPr>
          <p:nvPr/>
        </p:nvSpPr>
        <p:spPr>
          <a:xfrm>
            <a:off x="838200" y="3260034"/>
            <a:ext cx="10770704" cy="13981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400" dirty="0"/>
              <a:t>Hay que hacer que nuestra aplicación sea compatible con los </a:t>
            </a:r>
            <a:r>
              <a:rPr lang="es-ES" sz="2400" dirty="0" err="1"/>
              <a:t>renderers</a:t>
            </a:r>
            <a:r>
              <a:rPr lang="es-ES" sz="2400" dirty="0"/>
              <a:t>. </a:t>
            </a:r>
            <a:r>
              <a:rPr lang="en-GB" sz="2400" i="1" dirty="0" err="1"/>
              <a:t>UseMauiCompatibility</a:t>
            </a:r>
            <a:r>
              <a:rPr lang="en-GB" sz="2400" dirty="0"/>
              <a:t>()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ES" sz="24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BA9EC2D5-1E07-6697-56C8-7F5229D9C700}"/>
              </a:ext>
            </a:extLst>
          </p:cNvPr>
          <p:cNvSpPr txBox="1">
            <a:spLocks/>
          </p:cNvSpPr>
          <p:nvPr/>
        </p:nvSpPr>
        <p:spPr>
          <a:xfrm>
            <a:off x="838200" y="4482849"/>
            <a:ext cx="10770704" cy="18119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Aunque pueda resultar tedioso y laborioso, es recomendable ir migrando nuestros renderers a handlers y no conformarnos con la solución de compatibilidad.</a:t>
            </a:r>
          </a:p>
        </p:txBody>
      </p:sp>
    </p:spTree>
    <p:extLst>
      <p:ext uri="{BB962C8B-B14F-4D97-AF65-F5344CB8AC3E}">
        <p14:creationId xmlns:p14="http://schemas.microsoft.com/office/powerpoint/2010/main" val="740235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7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52824-6F73-4AD4-A894-EA3065A5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latin typeface="Open Sans"/>
                <a:ea typeface="Open Sans"/>
                <a:cs typeface="Open Sans"/>
              </a:rPr>
              <a:t>Effects</a:t>
            </a:r>
            <a:endParaRPr lang="es-E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46A593D-B2C1-57B0-03DE-4C1AA531929C}"/>
              </a:ext>
            </a:extLst>
          </p:cNvPr>
          <p:cNvSpPr txBox="1">
            <a:spLocks/>
          </p:cNvSpPr>
          <p:nvPr/>
        </p:nvSpPr>
        <p:spPr>
          <a:xfrm>
            <a:off x="710648" y="1214980"/>
            <a:ext cx="10770704" cy="132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Tienen sentido para hacer modificaciones sencillas en el control nativo sin necesidad de usar handlers.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99BBD59-8305-771F-FC57-0D6C58828725}"/>
              </a:ext>
            </a:extLst>
          </p:cNvPr>
          <p:cNvSpPr txBox="1">
            <a:spLocks/>
          </p:cNvSpPr>
          <p:nvPr/>
        </p:nvSpPr>
        <p:spPr>
          <a:xfrm>
            <a:off x="710648" y="2345294"/>
            <a:ext cx="10770704" cy="652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400" dirty="0"/>
              <a:t>Están soportado en MAUI sin usar compatibilidad.</a:t>
            </a:r>
            <a:endParaRPr lang="en-ES" sz="2400" i="1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C32B5B9-3F89-2EB6-B8CD-3D1433E448E6}"/>
              </a:ext>
            </a:extLst>
          </p:cNvPr>
          <p:cNvSpPr txBox="1">
            <a:spLocks/>
          </p:cNvSpPr>
          <p:nvPr/>
        </p:nvSpPr>
        <p:spPr>
          <a:xfrm>
            <a:off x="710648" y="2997963"/>
            <a:ext cx="10770704" cy="652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El registro se hace en el AppBuilder.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17570975-F048-A069-A35F-331BA10F3599}"/>
              </a:ext>
            </a:extLst>
          </p:cNvPr>
          <p:cNvSpPr txBox="1">
            <a:spLocks/>
          </p:cNvSpPr>
          <p:nvPr/>
        </p:nvSpPr>
        <p:spPr>
          <a:xfrm>
            <a:off x="838200" y="4422914"/>
            <a:ext cx="10770704" cy="652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ES" sz="24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A38E20BE-E7B7-782D-D013-A76B59B1B2A5}"/>
              </a:ext>
            </a:extLst>
          </p:cNvPr>
          <p:cNvSpPr txBox="1">
            <a:spLocks/>
          </p:cNvSpPr>
          <p:nvPr/>
        </p:nvSpPr>
        <p:spPr>
          <a:xfrm>
            <a:off x="710648" y="3710438"/>
            <a:ext cx="10770704" cy="11698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Se necesita una clase en la parte cross (</a:t>
            </a:r>
            <a:r>
              <a:rPr lang="en-ES" sz="2400" i="1" dirty="0"/>
              <a:t>RoutingEffect</a:t>
            </a:r>
            <a:r>
              <a:rPr lang="en-ES" sz="2400" dirty="0"/>
              <a:t>) y otra por cada plataforma (</a:t>
            </a:r>
            <a:r>
              <a:rPr lang="en-ES" sz="2400" i="1" dirty="0"/>
              <a:t>PlatformEffect</a:t>
            </a:r>
            <a:r>
              <a:rPr lang="en-ES" sz="2400" dirty="0"/>
              <a:t>)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4E8902FA-C4A3-33C0-CA0F-87CA4C23C1F9}"/>
              </a:ext>
            </a:extLst>
          </p:cNvPr>
          <p:cNvSpPr txBox="1">
            <a:spLocks/>
          </p:cNvSpPr>
          <p:nvPr/>
        </p:nvSpPr>
        <p:spPr>
          <a:xfrm>
            <a:off x="583096" y="4880334"/>
            <a:ext cx="10515600" cy="543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000" dirty="0"/>
              <a:t>OnAttached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6D95F57A-7DFB-0576-D7E4-5E630A69EC9F}"/>
              </a:ext>
            </a:extLst>
          </p:cNvPr>
          <p:cNvSpPr txBox="1">
            <a:spLocks/>
          </p:cNvSpPr>
          <p:nvPr/>
        </p:nvSpPr>
        <p:spPr>
          <a:xfrm>
            <a:off x="583096" y="5423674"/>
            <a:ext cx="10515600" cy="543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000" dirty="0"/>
              <a:t>OnDetached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6F1EF7C6-1E06-326C-E3DC-2F4BCE40F804}"/>
              </a:ext>
            </a:extLst>
          </p:cNvPr>
          <p:cNvSpPr txBox="1">
            <a:spLocks/>
          </p:cNvSpPr>
          <p:nvPr/>
        </p:nvSpPr>
        <p:spPr>
          <a:xfrm>
            <a:off x="710648" y="6000707"/>
            <a:ext cx="10770704" cy="6526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400" dirty="0"/>
              <a:t>Pueden recibir parámetros.</a:t>
            </a:r>
          </a:p>
        </p:txBody>
      </p:sp>
    </p:spTree>
    <p:extLst>
      <p:ext uri="{BB962C8B-B14F-4D97-AF65-F5344CB8AC3E}">
        <p14:creationId xmlns:p14="http://schemas.microsoft.com/office/powerpoint/2010/main" val="2386297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7" grpId="0"/>
      <p:bldP spid="13" grpId="0"/>
      <p:bldP spid="11" grpId="0"/>
      <p:bldP spid="12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550" y="1051136"/>
            <a:ext cx="10515600" cy="2063476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Open Sans"/>
                <a:ea typeface="Open Sans"/>
                <a:cs typeface="Open Sans"/>
              </a:rPr>
              <a:t>Preguntas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550" y="3136183"/>
            <a:ext cx="10515600" cy="23164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Open Sans"/>
                <a:ea typeface="Open Sans"/>
                <a:cs typeface="Open Sans"/>
              </a:rPr>
              <a:t>Jorge Diego Crespo</a:t>
            </a:r>
          </a:p>
          <a:p>
            <a:r>
              <a:rPr lang="en-US" dirty="0">
                <a:latin typeface="Open Sans"/>
                <a:ea typeface="Open Sans"/>
                <a:cs typeface="Open Sans"/>
              </a:rPr>
              <a:t>@</a:t>
            </a:r>
            <a:r>
              <a:rPr lang="en-US" dirty="0" err="1">
                <a:latin typeface="Open Sans"/>
                <a:ea typeface="Open Sans"/>
                <a:cs typeface="Open Sans"/>
              </a:rPr>
              <a:t>jorgedcrespo</a:t>
            </a:r>
            <a:endParaRPr lang="en-US" dirty="0">
              <a:latin typeface="Open Sans"/>
              <a:ea typeface="Open Sans"/>
              <a:cs typeface="Open Sans"/>
            </a:endParaRPr>
          </a:p>
          <a:p>
            <a:r>
              <a:rPr lang="en-US" dirty="0">
                <a:solidFill>
                  <a:schemeClr val="tx1"/>
                </a:solidFill>
                <a:latin typeface="Open Sans"/>
                <a:ea typeface="Open Sans"/>
                <a:cs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jorgediegocrespo@gmail.com</a:t>
            </a:r>
            <a:endParaRPr lang="en-US" dirty="0">
              <a:solidFill>
                <a:schemeClr val="tx1"/>
              </a:solidFill>
              <a:latin typeface="Open Sans"/>
              <a:ea typeface="Open Sans"/>
              <a:cs typeface="Open Sans"/>
            </a:endParaRPr>
          </a:p>
          <a:p>
            <a:r>
              <a:rPr lang="en-US" dirty="0">
                <a:solidFill>
                  <a:schemeClr val="tx1"/>
                </a:solidFill>
                <a:latin typeface="Open Sans"/>
                <a:ea typeface="Open Sans"/>
                <a:cs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https://jorgediegocrespo.wordpress.com/</a:t>
            </a:r>
            <a:endParaRPr lang="en-US" dirty="0">
              <a:solidFill>
                <a:schemeClr val="tx1"/>
              </a:solidFill>
              <a:latin typeface="Open Sans"/>
              <a:ea typeface="Open Sans"/>
              <a:cs typeface="Open Sans"/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8983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99" y="4946650"/>
            <a:ext cx="10515600" cy="994483"/>
          </a:xfrm>
        </p:spPr>
        <p:txBody>
          <a:bodyPr/>
          <a:lstStyle/>
          <a:p>
            <a:r>
              <a:rPr lang="en-US" dirty="0"/>
              <a:t>Thanks for joining!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A6C5EA-1B33-4860-8D6A-A17570951052}"/>
              </a:ext>
            </a:extLst>
          </p:cNvPr>
          <p:cNvSpPr txBox="1"/>
          <p:nvPr/>
        </p:nvSpPr>
        <p:spPr>
          <a:xfrm>
            <a:off x="551399" y="404309"/>
            <a:ext cx="11108452" cy="181588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800" dirty="0"/>
              <a:t>More about .NET MAUI</a:t>
            </a:r>
            <a:endParaRPr lang="es-ES" dirty="0"/>
          </a:p>
          <a:p>
            <a:pPr algn="ctr"/>
            <a:r>
              <a:rPr lang="en-US" sz="2800" dirty="0">
                <a:ea typeface="+mn-lt"/>
                <a:cs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https://docs.microsoft.com/en-us/dotnet/maui/</a:t>
            </a:r>
            <a:endParaRPr lang="en-US" sz="2800" dirty="0">
              <a:ea typeface="+mn-lt"/>
              <a:cs typeface="+mn-lt"/>
            </a:endParaRPr>
          </a:p>
          <a:p>
            <a:pPr algn="ctr"/>
            <a:endParaRPr lang="en-US" sz="2800" dirty="0">
              <a:ea typeface="+mn-lt"/>
              <a:cs typeface="+mn-lt"/>
            </a:endParaRPr>
          </a:p>
          <a:p>
            <a:pPr algn="ctr"/>
            <a:r>
              <a:rPr lang="en-US" sz="28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https://github.com/dotnet/maui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550" y="1051136"/>
            <a:ext cx="11201676" cy="2063476"/>
          </a:xfrm>
        </p:spPr>
        <p:txBody>
          <a:bodyPr>
            <a:normAutofit/>
          </a:bodyPr>
          <a:lstStyle/>
          <a:p>
            <a:r>
              <a:rPr lang="en-US" dirty="0"/>
              <a:t>Código de Plataforma </a:t>
            </a:r>
            <a:r>
              <a:rPr lang="en-US" dirty="0" err="1"/>
              <a:t>en</a:t>
            </a:r>
            <a:r>
              <a:rPr lang="en-US" dirty="0"/>
              <a:t> MAUI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550" y="3136183"/>
            <a:ext cx="10515600" cy="23164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Open Sans"/>
                <a:ea typeface="Open Sans"/>
                <a:cs typeface="Open Sans"/>
              </a:rPr>
              <a:t>Jorge Diego Crespo</a:t>
            </a:r>
          </a:p>
          <a:p>
            <a:r>
              <a:rPr lang="en-US" dirty="0">
                <a:latin typeface="Open Sans"/>
                <a:ea typeface="Open Sans"/>
                <a:cs typeface="Open Sans"/>
              </a:rPr>
              <a:t>@</a:t>
            </a:r>
            <a:r>
              <a:rPr lang="en-US" dirty="0" err="1">
                <a:latin typeface="Open Sans"/>
                <a:ea typeface="Open Sans"/>
                <a:cs typeface="Open Sans"/>
              </a:rPr>
              <a:t>jorgedcrespo</a:t>
            </a:r>
            <a:endParaRPr lang="en-US" dirty="0">
              <a:latin typeface="Open Sans"/>
              <a:ea typeface="Open Sans"/>
              <a:cs typeface="Open Sans"/>
            </a:endParaRPr>
          </a:p>
          <a:p>
            <a:r>
              <a:rPr lang="en-US" dirty="0" err="1">
                <a:latin typeface="Open Sans"/>
                <a:ea typeface="Open Sans"/>
                <a:cs typeface="Open Sans"/>
              </a:rPr>
              <a:t>jorgediegocrespo@gmail.com</a:t>
            </a:r>
            <a:endParaRPr lang="en-US" dirty="0">
              <a:latin typeface="Open Sans"/>
              <a:ea typeface="Open Sans"/>
              <a:cs typeface="Open Sans"/>
            </a:endParaRPr>
          </a:p>
          <a:p>
            <a:endParaRPr lang="es-E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69CD58-E93B-4E0E-8F2C-CB4AFAAEF2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09" t="7857" r="5707" b="24373"/>
          <a:stretch/>
        </p:blipFill>
        <p:spPr>
          <a:xfrm>
            <a:off x="831850" y="4691569"/>
            <a:ext cx="1548000" cy="1565240"/>
          </a:xfrm>
          <a:prstGeom prst="ellipse">
            <a:avLst/>
          </a:prstGeom>
          <a:ln>
            <a:noFill/>
          </a:ln>
          <a:effectLst>
            <a:outerShdw dist="50800" sx="1000" sy="1000" algn="ctr" rotWithShape="0">
              <a:srgbClr val="000000"/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EC4D445-1268-4D24-8FEC-4406081F5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4476"/>
            <a:ext cx="10515600" cy="1009047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Open Sans"/>
                <a:ea typeface="Open Sans"/>
                <a:cs typeface="Open Sans"/>
              </a:rPr>
              <a:t>¿</a:t>
            </a:r>
            <a:r>
              <a:rPr lang="en-US" b="1" dirty="0" err="1">
                <a:latin typeface="Open Sans"/>
                <a:ea typeface="Open Sans"/>
                <a:cs typeface="Open Sans"/>
              </a:rPr>
              <a:t>Qué</a:t>
            </a:r>
            <a:r>
              <a:rPr lang="en-US" b="1" dirty="0">
                <a:latin typeface="Open Sans"/>
                <a:ea typeface="Open Sans"/>
                <a:cs typeface="Open Sans"/>
              </a:rPr>
              <a:t> </a:t>
            </a:r>
            <a:r>
              <a:rPr lang="en-US" b="1" dirty="0" err="1">
                <a:latin typeface="Open Sans"/>
                <a:ea typeface="Open Sans"/>
                <a:cs typeface="Open Sans"/>
              </a:rPr>
              <a:t>vamos</a:t>
            </a:r>
            <a:r>
              <a:rPr lang="en-US" b="1" dirty="0">
                <a:latin typeface="Open Sans"/>
                <a:ea typeface="Open Sans"/>
                <a:cs typeface="Open Sans"/>
              </a:rPr>
              <a:t> a </a:t>
            </a:r>
            <a:r>
              <a:rPr lang="en-US" b="1" dirty="0" err="1">
                <a:latin typeface="Open Sans"/>
                <a:ea typeface="Open Sans"/>
                <a:cs typeface="Open Sans"/>
              </a:rPr>
              <a:t>ver</a:t>
            </a:r>
            <a:r>
              <a:rPr lang="en-US" b="1" dirty="0">
                <a:latin typeface="Open Sans"/>
                <a:ea typeface="Open Sans"/>
                <a:cs typeface="Open Sans"/>
              </a:rPr>
              <a:t> hoy?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1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52824-6F73-4AD4-A894-EA3065A5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Open Sans"/>
                <a:ea typeface="Open Sans"/>
                <a:cs typeface="Open Sans"/>
              </a:rPr>
              <a:t>Introducción</a:t>
            </a:r>
            <a:endParaRPr lang="es-E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68C1C5-95DC-494E-B94E-03C09A4CA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03105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ES" dirty="0"/>
              <a:t>¿A qué me refiero por código de plataforma?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ES" sz="2000" dirty="0"/>
              <a:t>Es aquel que es exclusivo de una plataforma y para ejecutarse necesita de ciertas librerías de ésta.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E993F27-9027-529C-789C-5FF428626498}"/>
              </a:ext>
            </a:extLst>
          </p:cNvPr>
          <p:cNvSpPr txBox="1">
            <a:spLocks/>
          </p:cNvSpPr>
          <p:nvPr/>
        </p:nvSpPr>
        <p:spPr>
          <a:xfrm>
            <a:off x="838200" y="3123647"/>
            <a:ext cx="10515600" cy="26972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ES" dirty="0"/>
              <a:t>¿Cuándo voy a necesitar escribir código de plataforma?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ES" sz="2000" dirty="0"/>
              <a:t>Siempre que queramos implementar una funcionalidad que requiera acceso a librerías nativas y no queramos o no podamos algún nuget existente…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ES" sz="2000" dirty="0"/>
              <a:t>Para editar algunos aspectos de un control que no están contemplados en MAUI</a:t>
            </a:r>
          </a:p>
        </p:txBody>
      </p:sp>
    </p:spTree>
    <p:extLst>
      <p:ext uri="{BB962C8B-B14F-4D97-AF65-F5344CB8AC3E}">
        <p14:creationId xmlns:p14="http://schemas.microsoft.com/office/powerpoint/2010/main" val="31189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52824-6F73-4AD4-A894-EA3065A5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Open Sans"/>
                <a:ea typeface="Open Sans"/>
                <a:cs typeface="Open Sans"/>
              </a:rPr>
              <a:t>Introducción</a:t>
            </a:r>
            <a:endParaRPr lang="es-E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68C1C5-95DC-494E-B94E-03C09A4CA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7781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ES" dirty="0"/>
              <a:t>¿Qué opciones tengo para escribir este tipo de código? 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A1F5D67-C631-DCF8-053C-65A3D37725E9}"/>
              </a:ext>
            </a:extLst>
          </p:cNvPr>
          <p:cNvSpPr txBox="1">
            <a:spLocks/>
          </p:cNvSpPr>
          <p:nvPr/>
        </p:nvSpPr>
        <p:spPr>
          <a:xfrm>
            <a:off x="685800" y="2740026"/>
            <a:ext cx="10515600" cy="36098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ES" sz="2000" dirty="0"/>
              <a:t>Directivas de compilación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381103E-DCB8-56BC-99B4-A4D1AAA1E3CD}"/>
              </a:ext>
            </a:extLst>
          </p:cNvPr>
          <p:cNvSpPr txBox="1">
            <a:spLocks/>
          </p:cNvSpPr>
          <p:nvPr/>
        </p:nvSpPr>
        <p:spPr>
          <a:xfrm>
            <a:off x="685800" y="5446362"/>
            <a:ext cx="10515600" cy="971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ES" sz="2000" dirty="0"/>
              <a:t>Una de las cosas que me gusta de MAUI es la multitud de opciones que tenemos para hacer ciertas cosas y organizar nuestro código de la forma que más nos guste.</a:t>
            </a:r>
            <a:endParaRPr lang="en-ES" sz="1600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EEC0F6DE-9E54-D09D-E621-FAE3911FF6F6}"/>
              </a:ext>
            </a:extLst>
          </p:cNvPr>
          <p:cNvSpPr txBox="1">
            <a:spLocks/>
          </p:cNvSpPr>
          <p:nvPr/>
        </p:nvSpPr>
        <p:spPr>
          <a:xfrm>
            <a:off x="685800" y="4973427"/>
            <a:ext cx="10515600" cy="41426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ES" dirty="0"/>
              <a:t>…</a:t>
            </a:r>
            <a:endParaRPr lang="en-ES" sz="1600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3F7505E7-8706-2735-9FC9-914CC02C1D99}"/>
              </a:ext>
            </a:extLst>
          </p:cNvPr>
          <p:cNvSpPr txBox="1">
            <a:spLocks/>
          </p:cNvSpPr>
          <p:nvPr/>
        </p:nvSpPr>
        <p:spPr>
          <a:xfrm>
            <a:off x="685800" y="4500492"/>
            <a:ext cx="10515600" cy="4142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ES" sz="2000" dirty="0"/>
              <a:t>Renderers</a:t>
            </a:r>
            <a:endParaRPr lang="en-ES" sz="160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08FC0F01-BBFC-12A0-959A-4AB7F43341E0}"/>
              </a:ext>
            </a:extLst>
          </p:cNvPr>
          <p:cNvSpPr txBox="1">
            <a:spLocks/>
          </p:cNvSpPr>
          <p:nvPr/>
        </p:nvSpPr>
        <p:spPr>
          <a:xfrm>
            <a:off x="685800" y="4036114"/>
            <a:ext cx="10515600" cy="4142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ES" sz="2000" dirty="0"/>
              <a:t>Efectos</a:t>
            </a:r>
            <a:endParaRPr lang="en-ES" sz="16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FAE6706-FA98-540F-A9E9-367D5C684363}"/>
              </a:ext>
            </a:extLst>
          </p:cNvPr>
          <p:cNvSpPr txBox="1">
            <a:spLocks/>
          </p:cNvSpPr>
          <p:nvPr/>
        </p:nvSpPr>
        <p:spPr>
          <a:xfrm>
            <a:off x="685800" y="3568562"/>
            <a:ext cx="10515600" cy="4142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ES" sz="2000" dirty="0"/>
              <a:t>Handlers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31C84EC5-8F14-E597-4976-459A6F1D1E3A}"/>
              </a:ext>
            </a:extLst>
          </p:cNvPr>
          <p:cNvSpPr txBox="1">
            <a:spLocks/>
          </p:cNvSpPr>
          <p:nvPr/>
        </p:nvSpPr>
        <p:spPr>
          <a:xfrm>
            <a:off x="685800" y="3154294"/>
            <a:ext cx="10515600" cy="36098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ES" sz="2000" dirty="0"/>
              <a:t>Servicios</a:t>
            </a:r>
            <a:endParaRPr lang="en-ES" sz="1600" dirty="0"/>
          </a:p>
        </p:txBody>
      </p:sp>
    </p:spTree>
    <p:extLst>
      <p:ext uri="{BB962C8B-B14F-4D97-AF65-F5344CB8AC3E}">
        <p14:creationId xmlns:p14="http://schemas.microsoft.com/office/powerpoint/2010/main" val="159545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52824-6F73-4AD4-A894-EA3065A5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Open Sans"/>
                <a:ea typeface="Open Sans"/>
                <a:cs typeface="Open Sans"/>
              </a:rPr>
              <a:t>Directivas de compilación</a:t>
            </a:r>
            <a:endParaRPr lang="es-E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68C1C5-95DC-494E-B94E-03C09A4CA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91071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ES" dirty="0"/>
              <a:t>Es la forma más rápida de ejecutar código de plataforma.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F0F31A-CB70-2402-B3EC-44250E10B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5315" y="2573889"/>
            <a:ext cx="3541367" cy="1710221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AD21857-3646-6A98-65CE-9848B9FAAB67}"/>
              </a:ext>
            </a:extLst>
          </p:cNvPr>
          <p:cNvSpPr txBox="1">
            <a:spLocks/>
          </p:cNvSpPr>
          <p:nvPr/>
        </p:nvSpPr>
        <p:spPr>
          <a:xfrm>
            <a:off x="838199" y="4656379"/>
            <a:ext cx="10515600" cy="613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ES" dirty="0"/>
              <a:t>Poco testeable.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E342C0F1-9061-F64A-DBED-3C62D55A5475}"/>
              </a:ext>
            </a:extLst>
          </p:cNvPr>
          <p:cNvSpPr txBox="1">
            <a:spLocks/>
          </p:cNvSpPr>
          <p:nvPr/>
        </p:nvSpPr>
        <p:spPr>
          <a:xfrm>
            <a:off x="838199" y="5263633"/>
            <a:ext cx="10515600" cy="1229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ES" dirty="0"/>
              <a:t>Puede hacerse dificil entender la aplicación si hay mucho código escrito de esta manera.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262514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52824-6F73-4AD4-A894-EA3065A5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Open Sans"/>
                <a:ea typeface="Open Sans"/>
                <a:cs typeface="Open Sans"/>
              </a:rPr>
              <a:t>Servicios</a:t>
            </a:r>
            <a:endParaRPr lang="es-E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68C1C5-95DC-494E-B94E-03C09A4CA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304" y="5775238"/>
            <a:ext cx="10515600" cy="711286"/>
          </a:xfrm>
        </p:spPr>
        <p:txBody>
          <a:bodyPr>
            <a:normAutofit lnSpcReduction="10000"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dirty="0"/>
              <a:t>Mucho más testeable que en el caso anterior.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E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4261755-BF45-9113-8EE2-058406653E5D}"/>
              </a:ext>
            </a:extLst>
          </p:cNvPr>
          <p:cNvSpPr txBox="1">
            <a:spLocks/>
          </p:cNvSpPr>
          <p:nvPr/>
        </p:nvSpPr>
        <p:spPr>
          <a:xfrm>
            <a:off x="1093304" y="4313330"/>
            <a:ext cx="10515600" cy="1329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dirty="0"/>
              <a:t>El código queda más aislado y legible para cada plataforma.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C934237D-CA16-6A42-EF29-9FAD2FA806AF}"/>
              </a:ext>
            </a:extLst>
          </p:cNvPr>
          <p:cNvSpPr txBox="1">
            <a:spLocks/>
          </p:cNvSpPr>
          <p:nvPr/>
        </p:nvSpPr>
        <p:spPr>
          <a:xfrm>
            <a:off x="1093304" y="3441580"/>
            <a:ext cx="10515600" cy="711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dirty="0"/>
              <a:t>Registro en AppBuilder.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6CA8EB78-6312-D2C9-807C-F02FB8716BB5}"/>
              </a:ext>
            </a:extLst>
          </p:cNvPr>
          <p:cNvSpPr txBox="1">
            <a:spLocks/>
          </p:cNvSpPr>
          <p:nvPr/>
        </p:nvSpPr>
        <p:spPr>
          <a:xfrm>
            <a:off x="1093304" y="2569830"/>
            <a:ext cx="10515600" cy="711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dirty="0"/>
              <a:t>Una implementación por plataforma.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476EB7FA-1406-057B-B5D8-55330412EA60}"/>
              </a:ext>
            </a:extLst>
          </p:cNvPr>
          <p:cNvSpPr txBox="1">
            <a:spLocks/>
          </p:cNvSpPr>
          <p:nvPr/>
        </p:nvSpPr>
        <p:spPr>
          <a:xfrm>
            <a:off x="1093304" y="1825192"/>
            <a:ext cx="10515600" cy="711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dirty="0"/>
              <a:t>Una interfaz define el contrato.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46A593D-B2C1-57B0-03DE-4C1AA531929C}"/>
              </a:ext>
            </a:extLst>
          </p:cNvPr>
          <p:cNvSpPr txBox="1">
            <a:spLocks/>
          </p:cNvSpPr>
          <p:nvPr/>
        </p:nvSpPr>
        <p:spPr>
          <a:xfrm>
            <a:off x="1093304" y="1294794"/>
            <a:ext cx="10515600" cy="6065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dirty="0"/>
              <a:t>El concepto es el mismo que es Xamarin.Forms.</a:t>
            </a:r>
          </a:p>
        </p:txBody>
      </p:sp>
    </p:spTree>
    <p:extLst>
      <p:ext uri="{BB962C8B-B14F-4D97-AF65-F5344CB8AC3E}">
        <p14:creationId xmlns:p14="http://schemas.microsoft.com/office/powerpoint/2010/main" val="2008754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  <p:bldP spid="6" grpId="0"/>
      <p:bldP spid="7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EC4D445-1268-4D24-8FEC-4406081F5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Open Sans"/>
                <a:ea typeface="Open Sans"/>
                <a:cs typeface="Open Sans"/>
              </a:rPr>
              <a:t>Demo</a:t>
            </a:r>
            <a:br>
              <a:rPr lang="en-US" b="1" dirty="0">
                <a:latin typeface="Open Sans"/>
                <a:ea typeface="Open Sans"/>
                <a:cs typeface="Open Sans"/>
              </a:rPr>
            </a:br>
            <a:r>
              <a:rPr lang="en-US" sz="2800" dirty="0" err="1">
                <a:latin typeface="Open Sans"/>
                <a:ea typeface="Open Sans"/>
                <a:cs typeface="Open Sans"/>
              </a:rPr>
              <a:t>Directivas</a:t>
            </a:r>
            <a:r>
              <a:rPr lang="en-US" sz="2800" dirty="0">
                <a:latin typeface="Open Sans"/>
                <a:ea typeface="Open Sans"/>
                <a:cs typeface="Open Sans"/>
              </a:rPr>
              <a:t> de </a:t>
            </a:r>
            <a:r>
              <a:rPr lang="en-US" sz="2800" dirty="0" err="1">
                <a:latin typeface="Open Sans"/>
                <a:ea typeface="Open Sans"/>
                <a:cs typeface="Open Sans"/>
              </a:rPr>
              <a:t>compilación</a:t>
            </a:r>
            <a:r>
              <a:rPr lang="en-US" sz="2800" dirty="0">
                <a:latin typeface="Open Sans"/>
                <a:ea typeface="Open Sans"/>
                <a:cs typeface="Open Sans"/>
              </a:rPr>
              <a:t> y </a:t>
            </a:r>
            <a:r>
              <a:rPr lang="en-US" sz="2800" dirty="0" err="1">
                <a:latin typeface="Open Sans"/>
                <a:ea typeface="Open Sans"/>
                <a:cs typeface="Open Sans"/>
              </a:rPr>
              <a:t>servicios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830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F52824-6F73-4AD4-A894-EA3065A5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latin typeface="Open Sans"/>
                <a:ea typeface="Open Sans"/>
                <a:cs typeface="Open Sans"/>
              </a:rPr>
              <a:t>Handlers</a:t>
            </a:r>
            <a:endParaRPr lang="es-E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476EB7FA-1406-057B-B5D8-55330412EA60}"/>
              </a:ext>
            </a:extLst>
          </p:cNvPr>
          <p:cNvSpPr txBox="1">
            <a:spLocks/>
          </p:cNvSpPr>
          <p:nvPr/>
        </p:nvSpPr>
        <p:spPr>
          <a:xfrm>
            <a:off x="1093304" y="1825192"/>
            <a:ext cx="10515600" cy="12495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sz="2600" dirty="0"/>
              <a:t>Los usaremos para modificar el aspecto o comportamiento de un control.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46A593D-B2C1-57B0-03DE-4C1AA531929C}"/>
              </a:ext>
            </a:extLst>
          </p:cNvPr>
          <p:cNvSpPr txBox="1">
            <a:spLocks/>
          </p:cNvSpPr>
          <p:nvPr/>
        </p:nvSpPr>
        <p:spPr>
          <a:xfrm>
            <a:off x="1093304" y="1294794"/>
            <a:ext cx="10515600" cy="6065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ES" dirty="0"/>
              <a:t>Son la evolución de los renderers.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CF6E97D-B2B4-85CF-1017-117E6A9D1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551" y="3209248"/>
            <a:ext cx="6874897" cy="325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539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1106</TotalTime>
  <Words>593</Words>
  <Application>Microsoft Macintosh PowerPoint</Application>
  <PresentationFormat>Widescreen</PresentationFormat>
  <Paragraphs>92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Calibri</vt:lpstr>
      <vt:lpstr>Open Sans</vt:lpstr>
      <vt:lpstr>Arial</vt:lpstr>
      <vt:lpstr>Consolas</vt:lpstr>
      <vt:lpstr>1_Office Theme</vt:lpstr>
      <vt:lpstr>3_Office Theme</vt:lpstr>
      <vt:lpstr>2_Office Theme</vt:lpstr>
      <vt:lpstr>PowerPoint Presentation</vt:lpstr>
      <vt:lpstr>Código de Plataforma en MAUI</vt:lpstr>
      <vt:lpstr>¿Qué vamos a ver hoy?</vt:lpstr>
      <vt:lpstr>Introducción</vt:lpstr>
      <vt:lpstr>Introducción</vt:lpstr>
      <vt:lpstr>Directivas de compilación</vt:lpstr>
      <vt:lpstr>Servicios</vt:lpstr>
      <vt:lpstr>Demo Directivas de compilación y servicios</vt:lpstr>
      <vt:lpstr>Handlers</vt:lpstr>
      <vt:lpstr>Handlers – Usando mappers</vt:lpstr>
      <vt:lpstr>Handlers – Aprovechando el ciclo de vida</vt:lpstr>
      <vt:lpstr>Handlers – Implementar uno propio</vt:lpstr>
      <vt:lpstr>Demo Handlers</vt:lpstr>
      <vt:lpstr>Renderers</vt:lpstr>
      <vt:lpstr>Effects</vt:lpstr>
      <vt:lpstr>Preguntas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Jorge Diego Crespo</cp:lastModifiedBy>
  <cp:revision>300</cp:revision>
  <dcterms:created xsi:type="dcterms:W3CDTF">2020-08-18T20:47:27Z</dcterms:created>
  <dcterms:modified xsi:type="dcterms:W3CDTF">2022-06-08T07:17:17Z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